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8" r:id="rId5"/>
    <p:sldId id="262" r:id="rId6"/>
    <p:sldId id="264" r:id="rId7"/>
    <p:sldId id="266" r:id="rId8"/>
    <p:sldId id="261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6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3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6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4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6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7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1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0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6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15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6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5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9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2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4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4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00000"/>
            </a:gs>
            <a:gs pos="83000">
              <a:srgbClr val="000040"/>
            </a:gs>
            <a:gs pos="910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7AB0-D651-4430-9D25-174BD44C3A5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311C-05B1-423B-8E04-827829E9850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" y="6000797"/>
            <a:ext cx="1763688" cy="8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rgbClr val="000000"/>
            </a:gs>
            <a:gs pos="83000">
              <a:srgbClr val="000040"/>
            </a:gs>
            <a:gs pos="910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09DB-A6E2-4FDD-9718-28D6AE730FE0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AAC4-75B9-4B02-A58B-2B53850D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6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Children and the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Way Forward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27065"/>
            <a:ext cx="4104455" cy="5121488"/>
          </a:xfrm>
        </p:spPr>
      </p:pic>
    </p:spTree>
    <p:extLst>
      <p:ext uri="{BB962C8B-B14F-4D97-AF65-F5344CB8AC3E}">
        <p14:creationId xmlns:p14="http://schemas.microsoft.com/office/powerpoint/2010/main" val="14660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Children and the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Way Forward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6"/>
          <a:stretch/>
        </p:blipFill>
        <p:spPr>
          <a:xfrm>
            <a:off x="1433558" y="1600200"/>
            <a:ext cx="6276883" cy="4053625"/>
          </a:xfrm>
        </p:spPr>
      </p:pic>
      <p:sp>
        <p:nvSpPr>
          <p:cNvPr id="8" name="Rectangle 7"/>
          <p:cNvSpPr/>
          <p:nvPr/>
        </p:nvSpPr>
        <p:spPr>
          <a:xfrm>
            <a:off x="3017100" y="5661248"/>
            <a:ext cx="387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DO BELIEVE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11" y="1455918"/>
            <a:ext cx="410368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8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0800" cy="417646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Numbers falling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Sporadic attendance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Volunteer rotas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Consumerism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Sunday School in decline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Gender Confusion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Pornography and the internet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Behavioural challenges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841" l="16617" r="84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2833"/>
            <a:ext cx="2574610" cy="26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9" b="93913" l="9496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05567"/>
            <a:ext cx="2590927" cy="26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1688">
            <a:off x="1917732" y="-62831"/>
            <a:ext cx="25733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2489">
            <a:off x="3551118" y="-397470"/>
            <a:ext cx="346233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7179">
            <a:off x="6069640" y="-332004"/>
            <a:ext cx="346233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080">
            <a:off x="6023793" y="1657589"/>
            <a:ext cx="346233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9523558">
            <a:off x="-30416" y="2657225"/>
            <a:ext cx="2894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/>
                <a:solidFill>
                  <a:schemeClr val="accent3"/>
                </a:solidFill>
                <a:effectLst/>
              </a:rPr>
              <a:t>problems</a:t>
            </a:r>
            <a:endParaRPr lang="en-GB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4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05" y="83671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Old models of children's ministry generally don’t work any more – Post Christendom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97" y="4205287"/>
            <a:ext cx="25908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64616" r="26806" b="6102"/>
          <a:stretch/>
        </p:blipFill>
        <p:spPr bwMode="auto">
          <a:xfrm>
            <a:off x="522961" y="2197412"/>
            <a:ext cx="6034935" cy="34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7897" y="2420888"/>
            <a:ext cx="2079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Bible Society report 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‘Pass It On’ 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2014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Truth based models are no longer relevant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	- Post Modernism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‘your truth’</a:t>
            </a:r>
          </a:p>
          <a:p>
            <a:r>
              <a:rPr lang="en-GB" smtClean="0">
                <a:solidFill>
                  <a:srgbClr val="FFFF00"/>
                </a:solidFill>
              </a:rPr>
              <a:t>Donald Trump !</a:t>
            </a:r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73" y="4170439"/>
            <a:ext cx="25908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Post Christendom </a:t>
            </a:r>
            <a:r>
              <a:rPr lang="en-GB" dirty="0" smtClean="0">
                <a:solidFill>
                  <a:srgbClr val="FFFF00"/>
                </a:solidFill>
              </a:rPr>
              <a:t>… True … people turn away from God through the old routes …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but are open to finding God still … to see God 	in you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	But there has to be a relationship with you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Post modernism </a:t>
            </a:r>
            <a:r>
              <a:rPr lang="en-GB" dirty="0" smtClean="0">
                <a:solidFill>
                  <a:srgbClr val="FFFF00"/>
                </a:solidFill>
              </a:rPr>
              <a:t>… True … people will not accept absolute truth …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but they will accept your story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is true for you … and might be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	for them too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But there has to be a relationship 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5733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Latest research from </a:t>
            </a:r>
            <a:r>
              <a:rPr lang="en-GB" dirty="0" err="1" smtClean="0">
                <a:solidFill>
                  <a:srgbClr val="FFFF00"/>
                </a:solidFill>
              </a:rPr>
              <a:t>Barna</a:t>
            </a:r>
            <a:r>
              <a:rPr lang="en-GB" dirty="0" smtClean="0">
                <a:solidFill>
                  <a:srgbClr val="FFFF00"/>
                </a:solidFill>
              </a:rPr>
              <a:t> May 2019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9" b="2027"/>
          <a:stretch/>
        </p:blipFill>
        <p:spPr bwMode="auto">
          <a:xfrm>
            <a:off x="251520" y="1916832"/>
            <a:ext cx="7820858" cy="19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Millennial Non-Christians Show Greater Spiritual Curiosity Than Older Adult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35849" r="981" b="49278"/>
          <a:stretch/>
        </p:blipFill>
        <p:spPr bwMode="auto">
          <a:xfrm>
            <a:off x="2123728" y="4221089"/>
            <a:ext cx="5904656" cy="2093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 rot="18821414">
            <a:off x="32323" y="3759425"/>
            <a:ext cx="418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Its relational 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37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 … What do we need to be looking into?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Relational is the ‘in thing’ that works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Experience is king – yours, and giving them one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We need to focus on demonstrating a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relational experience of God to,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	with and for our children</a:t>
            </a:r>
          </a:p>
          <a:p>
            <a:endParaRPr lang="en-GB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5733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2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We need to change our ministry to bring a relational experience of God to our children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Can only do that by sharing ours with them, and encouraging them to join in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Or … to put an older name to it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	… discipleship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25733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9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Do Discipleship as the </a:t>
            </a:r>
            <a:r>
              <a:rPr lang="en-GB" dirty="0">
                <a:solidFill>
                  <a:srgbClr val="FFFF00"/>
                </a:solidFill>
              </a:rPr>
              <a:t>focus - Matthew </a:t>
            </a:r>
            <a:r>
              <a:rPr lang="en-GB" dirty="0" smtClean="0">
                <a:solidFill>
                  <a:srgbClr val="FFFF00"/>
                </a:solidFill>
              </a:rPr>
              <a:t>28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The Mission is God’s – join it 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Love your community of Children as God does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GB" dirty="0" smtClean="0">
                <a:solidFill>
                  <a:srgbClr val="FFFF00"/>
                </a:solidFill>
              </a:rPr>
              <a:t>elationally </a:t>
            </a:r>
          </a:p>
          <a:p>
            <a:pPr lvl="1"/>
            <a:r>
              <a:rPr lang="en-GB" dirty="0" err="1" smtClean="0">
                <a:solidFill>
                  <a:srgbClr val="FFFF00"/>
                </a:solidFill>
              </a:rPr>
              <a:t>Incarnationally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Lead them to an experience of the Almighty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5733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069" y="4365104"/>
            <a:ext cx="6915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3 things to take away …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To turn that frown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5978501"/>
            <a:ext cx="334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psideown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57" y="4191574"/>
            <a:ext cx="25908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Children and the  Way Forward</vt:lpstr>
      <vt:lpstr>PowerPoint Presentation</vt:lpstr>
      <vt:lpstr>PowerPoint Presentation</vt:lpstr>
      <vt:lpstr>PowerPoint Presentation</vt:lpstr>
      <vt:lpstr>PowerPoint Presentation</vt:lpstr>
      <vt:lpstr>Latest research from Barna May 2019</vt:lpstr>
      <vt:lpstr>So … What do we need to be looking into?</vt:lpstr>
      <vt:lpstr>PowerPoint Presentation</vt:lpstr>
      <vt:lpstr>PowerPoint Presentation</vt:lpstr>
      <vt:lpstr>Children and the  Way Forward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the Way Forward</dc:title>
  <dc:creator>david alan gidney : &gt;P</dc:creator>
  <cp:lastModifiedBy>david alan gidney : &gt;P</cp:lastModifiedBy>
  <cp:revision>41</cp:revision>
  <dcterms:created xsi:type="dcterms:W3CDTF">2019-04-30T12:56:01Z</dcterms:created>
  <dcterms:modified xsi:type="dcterms:W3CDTF">2019-05-29T06:36:45Z</dcterms:modified>
</cp:coreProperties>
</file>