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1pPr>
    <a:lvl2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2pPr>
    <a:lvl3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3pPr>
    <a:lvl4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4pPr>
    <a:lvl5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5pPr>
    <a:lvl6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6pPr>
    <a:lvl7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7pPr>
    <a:lvl8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8pPr>
    <a:lvl9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9CCCB"/>
          </a:solidFill>
        </a:fill>
      </a:tcStyle>
    </a:wholeTbl>
    <a:band2H>
      <a:tcTxStyle/>
      <a:tcStyle>
        <a:tcBdr/>
        <a:fill>
          <a:solidFill>
            <a:srgbClr val="EDE7E7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1"/>
          </a:solidFill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1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EE8CD"/>
          </a:solidFill>
        </a:fill>
      </a:tcStyle>
    </a:wholeTbl>
    <a:band2H>
      <a:tcTxStyle/>
      <a:tcStyle>
        <a:tcBdr/>
        <a:fill>
          <a:solidFill>
            <a:srgbClr val="F6F4E8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3"/>
          </a:solidFill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3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4E4E4"/>
          </a:solidFill>
        </a:fill>
      </a:tcStyle>
    </a:wholeTbl>
    <a:band2H>
      <a:tcTxStyle/>
      <a:tcStyle>
        <a:tcBdr/>
        <a:fill>
          <a:solidFill>
            <a:srgbClr val="F2F2F2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6"/>
          </a:solidFill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6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0000"/>
          </a:solidFill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0000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70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4" name="Shape 16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4" name="Shape 17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lnSpc>
                <a:spcPct val="117999"/>
              </a:lnSpc>
            </a:lvl1pPr>
          </a:lstStyle>
          <a:p>
            <a:pPr>
              <a:defRPr sz="1800"/>
            </a:pPr>
            <a:r>
              <a:rPr sz="2200"/>
              <a:t>We need God to develop something in our children.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34" name="Shape 23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117999"/>
              </a:lnSpc>
            </a:pPr>
            <a:r>
              <a:t>Spiritual experience:</a:t>
            </a:r>
          </a:p>
          <a:p>
            <a:pPr>
              <a:lnSpc>
                <a:spcPct val="117999"/>
              </a:lnSpc>
            </a:pPr>
            <a:r>
              <a:t>To see God is real for themselves.</a:t>
            </a:r>
          </a:p>
          <a:p>
            <a:pPr>
              <a:lnSpc>
                <a:spcPct val="117999"/>
              </a:lnSpc>
            </a:pPr>
            <a:r>
              <a:t>Feeding of the 5000.</a:t>
            </a:r>
          </a:p>
          <a:p>
            <a:pPr>
              <a:lnSpc>
                <a:spcPct val="117999"/>
              </a:lnSpc>
            </a:pPr>
            <a:r>
              <a:t>All around Jesus people followed him.</a:t>
            </a:r>
          </a:p>
          <a:p>
            <a:pPr>
              <a:lnSpc>
                <a:spcPct val="117999"/>
              </a:lnSpc>
            </a:pPr>
            <a:r>
              <a:t>Slave girl who could point Naaman to the prophet in Elijah. (2 Kings 5)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40" name="Shape 24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117999"/>
              </a:lnSpc>
            </a:pPr>
            <a:r>
              <a:t>Teenagers need to put their faith into action – knee-knocking experience to see God come through.</a:t>
            </a:r>
          </a:p>
          <a:p>
            <a:pPr>
              <a:lnSpc>
                <a:spcPct val="117999"/>
              </a:lnSpc>
            </a:pPr>
            <a:r>
              <a:t>David and Goliath</a:t>
            </a:r>
          </a:p>
          <a:p>
            <a:pPr>
              <a:lnSpc>
                <a:spcPct val="117999"/>
              </a:lnSpc>
            </a:pPr>
            <a:r>
              <a:t>Gideon.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6" name="Shape 26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117999"/>
              </a:lnSpc>
            </a:pPr>
            <a:r>
              <a:t>Some parents get nervous when we talk about getting our children to have a devotional time. Yet these parents have no qualms over making their children brush their teeth or do their homework. We know devotional time is growing time with God.</a:t>
            </a:r>
          </a:p>
          <a:p>
            <a:pPr>
              <a:lnSpc>
                <a:spcPct val="117999"/>
              </a:lnSpc>
            </a:pPr>
            <a:endParaRPr/>
          </a:p>
          <a:p>
            <a:pPr>
              <a:lnSpc>
                <a:spcPct val="117999"/>
              </a:lnSpc>
            </a:pPr>
            <a:r>
              <a:t>Minutes as they are years old – this is a starting point not an end point.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73" name="Shape 27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117999"/>
              </a:lnSpc>
            </a:pPr>
            <a:r>
              <a:t>Prayer and reading the Bible.</a:t>
            </a:r>
          </a:p>
          <a:p>
            <a:pPr>
              <a:lnSpc>
                <a:spcPct val="117999"/>
              </a:lnSpc>
            </a:pPr>
            <a:r>
              <a:t>Next slides will give a model for what they can encourage to do.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79" name="Shape 27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lnSpc>
                <a:spcPct val="117999"/>
              </a:lnSpc>
            </a:lvl1pPr>
          </a:lstStyle>
          <a:p>
            <a:r>
              <a:t>Structure based on the Lord’s prayer.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97" name="Shape 29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lnSpc>
                <a:spcPct val="117999"/>
              </a:lnSpc>
            </a:lvl1pPr>
          </a:lstStyle>
          <a:p>
            <a:r>
              <a:t>Next slide for listening to God.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07" name="Shape 30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117999"/>
              </a:lnSpc>
            </a:pPr>
            <a:r>
              <a:t>Bible most important way.</a:t>
            </a:r>
          </a:p>
          <a:p>
            <a:pPr>
              <a:lnSpc>
                <a:spcPct val="117999"/>
              </a:lnSpc>
            </a:pPr>
            <a:r>
              <a:t>Parents, leaders, teachers, all of creation.</a:t>
            </a:r>
          </a:p>
          <a:p>
            <a:pPr>
              <a:lnSpc>
                <a:spcPct val="117999"/>
              </a:lnSpc>
            </a:pPr>
            <a:r>
              <a:t>Supernatural ways – dreams, visions, etc. (Address cessationist view).</a:t>
            </a:r>
          </a:p>
          <a:p>
            <a:pPr>
              <a:lnSpc>
                <a:spcPct val="117999"/>
              </a:lnSpc>
            </a:pPr>
            <a:endParaRPr/>
          </a:p>
          <a:p>
            <a:pPr>
              <a:lnSpc>
                <a:spcPct val="117999"/>
              </a:lnSpc>
            </a:pPr>
            <a:r>
              <a:t>That inner witness.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13" name="Shape 31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117999"/>
              </a:lnSpc>
            </a:pPr>
            <a:r>
              <a:t>Space and time to listen. </a:t>
            </a:r>
          </a:p>
          <a:p>
            <a:pPr>
              <a:lnSpc>
                <a:spcPct val="117999"/>
              </a:lnSpc>
            </a:pPr>
            <a:r>
              <a:t>Example of Elijah had to wait on God for the still small voice, but he knew it when it came.</a:t>
            </a:r>
          </a:p>
          <a:p>
            <a:pPr>
              <a:lnSpc>
                <a:spcPct val="117999"/>
              </a:lnSpc>
            </a:pPr>
            <a:endParaRPr/>
          </a:p>
          <a:p>
            <a:pPr>
              <a:lnSpc>
                <a:spcPct val="117999"/>
              </a:lnSpc>
            </a:pPr>
            <a:r>
              <a:t>Example of Matthew – God says I’m a face.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Shape 31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19" name="Shape 31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117999"/>
              </a:lnSpc>
            </a:pPr>
            <a:r>
              <a:t>Things that happen give us an opportunity to talk about God.</a:t>
            </a:r>
          </a:p>
          <a:p>
            <a:pPr>
              <a:lnSpc>
                <a:spcPct val="117999"/>
              </a:lnSpc>
            </a:pPr>
            <a:r>
              <a:t>Jesus did this when the disciples asked “how come we couldn’t cast this demon out?” or when going to raise a dead person he took some alongn to see it happen. Answering the questions that our children are asking.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hape 32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25" name="Shape 32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117999"/>
              </a:lnSpc>
            </a:pPr>
            <a:r>
              <a:t>Trusting God is a key part of faith.</a:t>
            </a:r>
          </a:p>
          <a:p>
            <a:pPr>
              <a:lnSpc>
                <a:spcPct val="117999"/>
              </a:lnSpc>
            </a:pPr>
            <a:endParaRPr/>
          </a:p>
          <a:p>
            <a:pPr>
              <a:lnSpc>
                <a:spcPct val="117999"/>
              </a:lnSpc>
            </a:pPr>
            <a:r>
              <a:t>Habakkuk 3:17-19</a:t>
            </a:r>
          </a:p>
          <a:p>
            <a:pPr>
              <a:lnSpc>
                <a:spcPct val="117999"/>
              </a:lnSpc>
            </a:pPr>
            <a:r>
              <a:t>“Though the fig tree may not blossom,</a:t>
            </a:r>
            <a:br/>
            <a:r>
              <a:t>Nor fruit be on the vines;</a:t>
            </a:r>
            <a:br/>
            <a:r>
              <a:t>Though the labor of the olive may fail,</a:t>
            </a:r>
            <a:br/>
            <a:r>
              <a:t>And the fields yield no food;</a:t>
            </a:r>
            <a:br/>
            <a:r>
              <a:t>Though the flock may be cut off from the fold,</a:t>
            </a:r>
            <a:br/>
            <a:r>
              <a:t>And there be no herd in the stalls—</a:t>
            </a:r>
            <a:br/>
            <a:r>
              <a:rPr b="1" baseline="30000"/>
              <a:t>18 </a:t>
            </a:r>
            <a:r>
              <a:t>Yet I will rejoice in the </a:t>
            </a:r>
            <a:r>
              <a:rPr cap="small"/>
              <a:t>Lord</a:t>
            </a:r>
            <a:r>
              <a:t>,</a:t>
            </a:r>
            <a:br/>
            <a:r>
              <a:t>I will joy in the God of my salvation.</a:t>
            </a:r>
          </a:p>
          <a:p>
            <a:pPr>
              <a:lnSpc>
                <a:spcPct val="117999"/>
              </a:lnSpc>
            </a:pPr>
            <a:r>
              <a:rPr b="1" baseline="30000"/>
              <a:t>19 </a:t>
            </a:r>
            <a:r>
              <a:t>The </a:t>
            </a:r>
            <a:r>
              <a:rPr cap="small"/>
              <a:t>Lord</a:t>
            </a:r>
            <a:r>
              <a:t> God is my strength;</a:t>
            </a:r>
            <a:br/>
            <a:r>
              <a:t>He will make my feet like deer’s </a:t>
            </a:r>
            <a:r>
              <a:rPr i="1"/>
              <a:t>feet,</a:t>
            </a:r>
            <a:br>
              <a:rPr i="1"/>
            </a:br>
            <a:r>
              <a:t>And He will make me walk on my high hills.”</a:t>
            </a:r>
          </a:p>
          <a:p>
            <a:pPr>
              <a:lnSpc>
                <a:spcPct val="117999"/>
              </a:lnSpc>
            </a:pPr>
            <a:endParaRPr/>
          </a:p>
          <a:p>
            <a:pPr>
              <a:lnSpc>
                <a:spcPct val="117999"/>
              </a:lnSpc>
            </a:pPr>
            <a:r>
              <a:t>“I’ve been a Christian so long that I cannot tell the difference between a blessing and a trial.”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0" name="Shape 18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117999"/>
              </a:lnSpc>
              <a:defRPr sz="1800"/>
            </a:pPr>
            <a:r>
              <a:rPr sz="2200"/>
              <a:t>What are we targetting our children for?</a:t>
            </a:r>
          </a:p>
          <a:p>
            <a:pPr>
              <a:lnSpc>
                <a:spcPct val="117999"/>
              </a:lnSpc>
              <a:defRPr sz="1800"/>
            </a:pPr>
            <a:r>
              <a:rPr sz="2200"/>
              <a:t>Good citizens, well paid jobs, knowledgable of the Bible, people who treat people right ….</a:t>
            </a:r>
          </a:p>
          <a:p>
            <a:pPr>
              <a:lnSpc>
                <a:spcPct val="117999"/>
              </a:lnSpc>
              <a:defRPr sz="1800"/>
            </a:pPr>
            <a:r>
              <a:rPr sz="2200"/>
              <a:t>JESUS is the target.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Shape 33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31" name="Shape 33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117999"/>
              </a:lnSpc>
            </a:pPr>
            <a:r>
              <a:t>Our children will go through different seasons. Some will be wonderful some will be harder. We need to pray them through each season.</a:t>
            </a:r>
          </a:p>
          <a:p>
            <a:pPr>
              <a:lnSpc>
                <a:spcPct val="117999"/>
              </a:lnSpc>
            </a:pPr>
            <a:endParaRPr/>
          </a:p>
          <a:p>
            <a:pPr>
              <a:lnSpc>
                <a:spcPct val="117999"/>
              </a:lnSpc>
            </a:pPr>
            <a:r>
              <a:t>One particular season is not a life sentence, if we pray it through.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Shape 33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37" name="Shape 33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117999"/>
              </a:lnSpc>
            </a:pPr>
            <a:r>
              <a:t>If you don’t pray for your child who will?</a:t>
            </a:r>
          </a:p>
          <a:p>
            <a:pPr>
              <a:lnSpc>
                <a:spcPct val="117999"/>
              </a:lnSpc>
            </a:pPr>
            <a:endParaRPr/>
          </a:p>
          <a:p>
            <a:pPr>
              <a:lnSpc>
                <a:spcPct val="117999"/>
              </a:lnSpc>
            </a:pPr>
            <a:r>
              <a:t>I pray 2 mins a day for my kids (most days!)</a:t>
            </a:r>
          </a:p>
          <a:p>
            <a:pPr>
              <a:lnSpc>
                <a:spcPct val="117999"/>
              </a:lnSpc>
            </a:pPr>
            <a:r>
              <a:t>I decided to time ti because I realized I was not praying at all other than a quick bless me prayer.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Shape 34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43" name="Shape 34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lnSpc>
                <a:spcPct val="117999"/>
              </a:lnSpc>
            </a:lvl1pPr>
          </a:lstStyle>
          <a:p>
            <a:r>
              <a:t>Psalm 128 – children like olive trees around the table. Wife like a fruitful vine.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6" name="Shape 18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117999"/>
              </a:lnSpc>
              <a:defRPr sz="1800"/>
            </a:pPr>
            <a:r>
              <a:rPr sz="2200"/>
              <a:t>What are we targetting our children for?</a:t>
            </a:r>
          </a:p>
          <a:p>
            <a:pPr>
              <a:lnSpc>
                <a:spcPct val="117999"/>
              </a:lnSpc>
              <a:defRPr sz="1800"/>
            </a:pPr>
            <a:r>
              <a:rPr sz="2200"/>
              <a:t>Good citizens, well paid jobs, knowledgable of the Bible, people who treat people right ….</a:t>
            </a:r>
          </a:p>
          <a:p>
            <a:pPr>
              <a:lnSpc>
                <a:spcPct val="117999"/>
              </a:lnSpc>
              <a:defRPr sz="1800"/>
            </a:pPr>
            <a:r>
              <a:rPr sz="2200"/>
              <a:t>JESUS is the target.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92" name="Shape 19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117999"/>
              </a:lnSpc>
              <a:defRPr sz="1800"/>
            </a:pPr>
            <a:r>
              <a:rPr sz="2200"/>
              <a:t>What are we targetting our children for?</a:t>
            </a:r>
          </a:p>
          <a:p>
            <a:pPr>
              <a:lnSpc>
                <a:spcPct val="117999"/>
              </a:lnSpc>
              <a:defRPr sz="1800"/>
            </a:pPr>
            <a:r>
              <a:rPr sz="2200"/>
              <a:t>Good citizens, well paid jobs, knowledgable of the Bible, people who treat people right ….</a:t>
            </a:r>
          </a:p>
          <a:p>
            <a:pPr>
              <a:lnSpc>
                <a:spcPct val="117999"/>
              </a:lnSpc>
              <a:defRPr sz="1800"/>
            </a:pPr>
            <a:r>
              <a:rPr sz="2200"/>
              <a:t>JESUS is the target.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2" name="Shape 20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125000"/>
              </a:lnSpc>
              <a:defRPr sz="2400">
                <a:latin typeface="Avenir Roman"/>
                <a:ea typeface="Avenir Roman"/>
                <a:cs typeface="Avenir Roman"/>
                <a:sym typeface="Avenir Roman"/>
              </a:defRPr>
            </a:pPr>
            <a:r>
              <a:t>Many would agree the age of accountability, when a child knows right from wrong is fairly young (well below teenage years, and even below the age of five in many cases).</a:t>
            </a:r>
          </a:p>
          <a:p>
            <a:pPr>
              <a:lnSpc>
                <a:spcPct val="125000"/>
              </a:lnSpc>
              <a:defRPr sz="2400">
                <a:latin typeface="Avenir Roman"/>
                <a:ea typeface="Avenir Roman"/>
                <a:cs typeface="Avenir Roman"/>
                <a:sym typeface="Avenir Roman"/>
              </a:defRPr>
            </a:pPr>
            <a:r>
              <a:t>So what level of understanding do you need of the Gospel to be saved – very limited. Think of the thief on the cross!</a:t>
            </a:r>
          </a:p>
          <a:p>
            <a:pPr>
              <a:lnSpc>
                <a:spcPct val="125000"/>
              </a:lnSpc>
              <a:defRPr sz="2400">
                <a:latin typeface="Avenir Roman"/>
                <a:ea typeface="Avenir Roman"/>
                <a:cs typeface="Avenir Roman"/>
                <a:sym typeface="Avenir Roman"/>
              </a:defRPr>
            </a:pPr>
            <a:r>
              <a:t>When we as adults get saved we understand very little of the depth of the substitutionary sacrifice, and that Jesus was made a propitiation for our sin.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6" name="Shape 20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ts val="3500"/>
              </a:lnSpc>
              <a:defRPr sz="1600">
                <a:solidFill>
                  <a:srgbClr val="572E2D"/>
                </a:solidFill>
                <a:latin typeface="ChalkboardSE-Regular"/>
                <a:ea typeface="ChalkboardSE-Regular"/>
                <a:cs typeface="ChalkboardSE-Regular"/>
                <a:sym typeface="ChalkboardSE-Regular"/>
              </a:defRPr>
            </a:pPr>
            <a:r>
              <a:t>How did Jesus make disciples?</a:t>
            </a:r>
          </a:p>
          <a:p>
            <a:pPr>
              <a:lnSpc>
                <a:spcPts val="3500"/>
              </a:lnSpc>
              <a:defRPr sz="1600">
                <a:solidFill>
                  <a:srgbClr val="572E2D"/>
                </a:solidFill>
                <a:latin typeface="ChalkboardSE-Regular"/>
                <a:ea typeface="ChalkboardSE-Regular"/>
                <a:cs typeface="ChalkboardSE-Regular"/>
                <a:sym typeface="ChalkboardSE-Regular"/>
              </a:defRPr>
            </a:pPr>
            <a:r>
              <a:t>Example (live with me)</a:t>
            </a:r>
          </a:p>
          <a:p>
            <a:pPr>
              <a:lnSpc>
                <a:spcPts val="3500"/>
              </a:lnSpc>
              <a:defRPr sz="1600">
                <a:solidFill>
                  <a:srgbClr val="572E2D"/>
                </a:solidFill>
                <a:latin typeface="ChalkboardSE-Regular"/>
                <a:ea typeface="ChalkboardSE-Regular"/>
                <a:cs typeface="ChalkboardSE-Regular"/>
                <a:sym typeface="ChalkboardSE-Regular"/>
              </a:defRPr>
            </a:pPr>
            <a:r>
              <a:t>Opportunity to live for God (you go and try it ... Why could we not cast out demons. See one, do one, teach one.</a:t>
            </a:r>
          </a:p>
          <a:p>
            <a:pPr>
              <a:lnSpc>
                <a:spcPts val="3500"/>
              </a:lnSpc>
              <a:defRPr sz="1600">
                <a:solidFill>
                  <a:srgbClr val="572E2D"/>
                </a:solidFill>
                <a:latin typeface="ChalkboardSE-Regular"/>
                <a:ea typeface="ChalkboardSE-Regular"/>
                <a:cs typeface="ChalkboardSE-Regular"/>
                <a:sym typeface="ChalkboardSE-Regular"/>
              </a:defRPr>
            </a:pPr>
            <a:r>
              <a:t>By provoking thought. Parables to get them thinking. </a:t>
            </a:r>
          </a:p>
          <a:p>
            <a:pPr>
              <a:lnSpc>
                <a:spcPts val="3500"/>
              </a:lnSpc>
              <a:defRPr sz="1600">
                <a:solidFill>
                  <a:srgbClr val="572E2D"/>
                </a:solidFill>
                <a:latin typeface="ChalkboardSE-Regular"/>
                <a:ea typeface="ChalkboardSE-Regular"/>
                <a:cs typeface="ChalkboardSE-Regular"/>
                <a:sym typeface="ChalkboardSE-Regular"/>
              </a:defRPr>
            </a:pPr>
            <a:r>
              <a:t>Prayer. I have prayed for you Peter so you will not fail.</a:t>
            </a:r>
          </a:p>
          <a:p>
            <a:pPr>
              <a:lnSpc>
                <a:spcPts val="3500"/>
              </a:lnSpc>
              <a:defRPr sz="1600">
                <a:solidFill>
                  <a:srgbClr val="572E2D"/>
                </a:solidFill>
                <a:latin typeface="ChalkboardSE-Regular"/>
                <a:ea typeface="ChalkboardSE-Regular"/>
                <a:cs typeface="ChalkboardSE-Regular"/>
                <a:sym typeface="ChalkboardSE-Regular"/>
              </a:defRPr>
            </a:pPr>
            <a:r>
              <a:t>As a shepherd, watching for dangers ahead, meaning he could act not react.</a:t>
            </a:r>
          </a:p>
          <a:p>
            <a:pPr>
              <a:lnSpc>
                <a:spcPts val="3500"/>
              </a:lnSpc>
              <a:defRPr sz="1600">
                <a:solidFill>
                  <a:srgbClr val="572E2D"/>
                </a:solidFill>
                <a:latin typeface="ChalkboardSE-Regular"/>
                <a:ea typeface="ChalkboardSE-Regular"/>
                <a:cs typeface="ChalkboardSE-Regular"/>
                <a:sym typeface="ChalkboardSE-Regular"/>
              </a:defRPr>
            </a:pPr>
            <a:r>
              <a:t>Opprtunistic teaching. </a:t>
            </a:r>
          </a:p>
          <a:p>
            <a:pPr>
              <a:lnSpc>
                <a:spcPts val="3500"/>
              </a:lnSpc>
              <a:defRPr sz="1600">
                <a:solidFill>
                  <a:srgbClr val="572E2D"/>
                </a:solidFill>
                <a:latin typeface="ChalkboardSE-Regular"/>
                <a:ea typeface="ChalkboardSE-Regular"/>
                <a:cs typeface="ChalkboardSE-Regular"/>
                <a:sym typeface="ChalkboardSE-Regular"/>
              </a:defRPr>
            </a:pPr>
            <a:r>
              <a:t>Words to build up, simon I call you peter ( with all his character flaws, his parents probably called him annoying )</a:t>
            </a:r>
          </a:p>
          <a:p>
            <a:pPr>
              <a:lnSpc>
                <a:spcPts val="3500"/>
              </a:lnSpc>
              <a:defRPr sz="1600">
                <a:solidFill>
                  <a:srgbClr val="572E2D"/>
                </a:solidFill>
                <a:latin typeface="ChalkboardSE-Regular"/>
                <a:ea typeface="ChalkboardSE-Regular"/>
                <a:cs typeface="ChalkboardSE-Regular"/>
                <a:sym typeface="ChalkboardSE-Regular"/>
              </a:defRPr>
            </a:pPr>
            <a:r>
              <a:t>Love. he could rebuke Peter because he loved him and Peter knew it.</a:t>
            </a:r>
          </a:p>
          <a:p>
            <a:pPr>
              <a:lnSpc>
                <a:spcPts val="3500"/>
              </a:lnSpc>
              <a:defRPr sz="1600">
                <a:solidFill>
                  <a:srgbClr val="572E2D"/>
                </a:solidFill>
                <a:latin typeface="ChalkboardSE-Regular"/>
                <a:ea typeface="ChalkboardSE-Regular"/>
                <a:cs typeface="ChalkboardSE-Regular"/>
                <a:sym typeface="ChalkboardSE-Regular"/>
              </a:defRPr>
            </a:pPr>
            <a:endParaRPr/>
          </a:p>
          <a:p>
            <a:pPr>
              <a:lnSpc>
                <a:spcPts val="3500"/>
              </a:lnSpc>
              <a:defRPr sz="1600">
                <a:solidFill>
                  <a:srgbClr val="572E2D"/>
                </a:solidFill>
                <a:latin typeface="ChalkboardSE-Regular"/>
                <a:ea typeface="ChalkboardSE-Regular"/>
                <a:cs typeface="ChalkboardSE-Regular"/>
                <a:sym typeface="ChalkboardSE-Regular"/>
              </a:defRPr>
            </a:pPr>
            <a:endParaRPr/>
          </a:p>
          <a:p>
            <a:pPr>
              <a:lnSpc>
                <a:spcPts val="3500"/>
              </a:lnSpc>
              <a:defRPr sz="1600">
                <a:solidFill>
                  <a:srgbClr val="572E2D"/>
                </a:solidFill>
                <a:latin typeface="ChalkboardSE-Regular"/>
                <a:ea typeface="ChalkboardSE-Regular"/>
                <a:cs typeface="ChalkboardSE-Regular"/>
                <a:sym typeface="ChalkboardSE-Regular"/>
              </a:defRPr>
            </a:pPr>
            <a:r>
              <a:t>Taught with authority - matthew 7:28-29</a:t>
            </a:r>
          </a:p>
          <a:p>
            <a:pPr>
              <a:lnSpc>
                <a:spcPts val="3500"/>
              </a:lnSpc>
              <a:defRPr sz="1600">
                <a:solidFill>
                  <a:srgbClr val="572E2D"/>
                </a:solidFill>
                <a:latin typeface="ChalkboardSE-Regular"/>
                <a:ea typeface="ChalkboardSE-Regular"/>
                <a:cs typeface="ChalkboardSE-Regular"/>
                <a:sym typeface="ChalkboardSE-Regular"/>
              </a:defRPr>
            </a:pPr>
            <a:r>
              <a:t>Repetition - feeding of 5000 &amp; 4000, lost sheep, coin &amp; son.</a:t>
            </a:r>
          </a:p>
          <a:p>
            <a:pPr>
              <a:lnSpc>
                <a:spcPts val="3500"/>
              </a:lnSpc>
              <a:defRPr sz="1600">
                <a:solidFill>
                  <a:srgbClr val="572E2D"/>
                </a:solidFill>
                <a:latin typeface="ChalkboardSE-Regular"/>
                <a:ea typeface="ChalkboardSE-Regular"/>
                <a:cs typeface="ChalkboardSE-Regular"/>
                <a:sym typeface="ChalkboardSE-Regular"/>
              </a:defRPr>
            </a:pPr>
            <a:r>
              <a:t>Related it to their lives, e.g. Parable of sower Matt 13</a:t>
            </a:r>
          </a:p>
          <a:p>
            <a:pPr>
              <a:lnSpc>
                <a:spcPts val="3500"/>
              </a:lnSpc>
              <a:defRPr sz="1600">
                <a:solidFill>
                  <a:srgbClr val="572E2D"/>
                </a:solidFill>
                <a:latin typeface="ChalkboardSE-Regular"/>
                <a:ea typeface="ChalkboardSE-Regular"/>
                <a:cs typeface="ChalkboardSE-Regular"/>
                <a:sym typeface="ChalkboardSE-Regular"/>
              </a:defRPr>
            </a:pPr>
            <a:r>
              <a:t>Taught in stories, giving food for thought Matt 13:10-16</a:t>
            </a:r>
          </a:p>
          <a:p>
            <a:pPr>
              <a:lnSpc>
                <a:spcPts val="3500"/>
              </a:lnSpc>
              <a:defRPr sz="1600">
                <a:solidFill>
                  <a:srgbClr val="572E2D"/>
                </a:solidFill>
                <a:latin typeface="ChalkboardSE-Regular"/>
                <a:ea typeface="ChalkboardSE-Regular"/>
                <a:cs typeface="ChalkboardSE-Regular"/>
                <a:sym typeface="ChalkboardSE-Regular"/>
              </a:defRPr>
            </a:pPr>
            <a:r>
              <a:t>Lifestyle backed up teaching. John 1:4 "in him was life and the life was the light of men."</a:t>
            </a:r>
          </a:p>
          <a:p>
            <a:pPr>
              <a:lnSpc>
                <a:spcPts val="3500"/>
              </a:lnSpc>
              <a:defRPr sz="1600">
                <a:solidFill>
                  <a:srgbClr val="572E2D"/>
                </a:solidFill>
                <a:latin typeface="ChalkboardSE-Regular"/>
                <a:ea typeface="ChalkboardSE-Regular"/>
                <a:cs typeface="ChalkboardSE-Regular"/>
                <a:sym typeface="ChalkboardSE-Regular"/>
              </a:defRPr>
            </a:pPr>
            <a:r>
              <a:t>Had a deep understanding of the word. Jesus as a boy in the temple Luke 2:41-48.</a:t>
            </a:r>
          </a:p>
          <a:p>
            <a:pPr>
              <a:lnSpc>
                <a:spcPts val="3500"/>
              </a:lnSpc>
              <a:defRPr sz="1600">
                <a:solidFill>
                  <a:srgbClr val="572E2D"/>
                </a:solidFill>
                <a:latin typeface="ChalkboardSE-Regular"/>
                <a:ea typeface="ChalkboardSE-Regular"/>
                <a:cs typeface="ChalkboardSE-Regular"/>
                <a:sym typeface="ChalkboardSE-Regular"/>
              </a:defRPr>
            </a:pPr>
            <a:r>
              <a:t>Inspiration of the Holy Spirit.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12" name="Shape 21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117999"/>
              </a:lnSpc>
              <a:defRPr sz="1800"/>
            </a:pPr>
            <a:r>
              <a:rPr sz="2200"/>
              <a:t>What are we targetting our children for?</a:t>
            </a:r>
          </a:p>
          <a:p>
            <a:pPr>
              <a:lnSpc>
                <a:spcPct val="117999"/>
              </a:lnSpc>
              <a:defRPr sz="1800"/>
            </a:pPr>
            <a:r>
              <a:rPr sz="2200"/>
              <a:t>Good citizens, well paid jobs, knowledgable of the Bible, people who treat people right ….</a:t>
            </a:r>
          </a:p>
          <a:p>
            <a:pPr>
              <a:lnSpc>
                <a:spcPct val="117999"/>
              </a:lnSpc>
              <a:defRPr sz="1800"/>
            </a:pPr>
            <a:r>
              <a:rPr sz="2200"/>
              <a:t>JESUS is the target.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18" name="Shape 21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117999"/>
              </a:lnSpc>
              <a:defRPr sz="1800"/>
            </a:pPr>
            <a:r>
              <a:rPr sz="2200"/>
              <a:t>What are we targetting our children for?</a:t>
            </a:r>
          </a:p>
          <a:p>
            <a:pPr>
              <a:lnSpc>
                <a:spcPct val="117999"/>
              </a:lnSpc>
              <a:defRPr sz="1800"/>
            </a:pPr>
            <a:r>
              <a:rPr sz="2200"/>
              <a:t>Good citizens, well paid jobs, knowledgable of the Bible, people who treat people right ….</a:t>
            </a:r>
          </a:p>
          <a:p>
            <a:pPr>
              <a:lnSpc>
                <a:spcPct val="117999"/>
              </a:lnSpc>
              <a:defRPr sz="1800"/>
            </a:pPr>
            <a:r>
              <a:rPr sz="2200"/>
              <a:t>JESUS is the target.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28" name="Shape 22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117999"/>
              </a:lnSpc>
            </a:pPr>
            <a:r>
              <a:t>Babies need spiritual exposure.</a:t>
            </a:r>
          </a:p>
          <a:p>
            <a:pPr>
              <a:lnSpc>
                <a:spcPct val="117999"/>
              </a:lnSpc>
            </a:pPr>
            <a:r>
              <a:t>Think of</a:t>
            </a:r>
          </a:p>
          <a:p>
            <a:pPr>
              <a:lnSpc>
                <a:spcPct val="117999"/>
              </a:lnSpc>
            </a:pPr>
            <a:r>
              <a:t>Moses</a:t>
            </a:r>
          </a:p>
          <a:p>
            <a:pPr>
              <a:lnSpc>
                <a:spcPct val="117999"/>
              </a:lnSpc>
            </a:pPr>
            <a:r>
              <a:t>Samuel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Default - 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3.png" descr="image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0" name="Group"/>
          <p:cNvGrpSpPr/>
          <p:nvPr/>
        </p:nvGrpSpPr>
        <p:grpSpPr>
          <a:xfrm>
            <a:off x="1194101" y="2887528"/>
            <a:ext cx="6779112" cy="927101"/>
            <a:chOff x="0" y="0"/>
            <a:chExt cx="6779111" cy="927100"/>
          </a:xfrm>
        </p:grpSpPr>
        <p:sp>
          <p:nvSpPr>
            <p:cNvPr id="17" name="TextBox 16"/>
            <p:cNvSpPr txBox="1"/>
            <p:nvPr/>
          </p:nvSpPr>
          <p:spPr>
            <a:xfrm>
              <a:off x="2974488" y="0"/>
              <a:ext cx="127001" cy="9271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t">
              <a:spAutoFit/>
            </a:bodyPr>
            <a:lstStyle>
              <a:lvl1pPr defTabSz="914400">
                <a:defRPr sz="5400">
                  <a:solidFill>
                    <a:srgbClr val="E1DCA5"/>
                  </a:solidFill>
                  <a:effectLst>
                    <a:outerShdw blurRad="38100" dist="12700" dir="14400000" rotWithShape="0">
                      <a:srgbClr val="000000">
                        <a:alpha val="21000"/>
                      </a:srgbClr>
                    </a:outerShdw>
                  </a:effectLst>
                  <a:uFill>
                    <a:solidFill>
                      <a:srgbClr val="E1DCA5"/>
                    </a:solidFill>
                  </a:uFill>
                </a:defRPr>
              </a:lvl1pPr>
            </a:lstStyle>
            <a:p>
              <a:pPr>
                <a:defRPr sz="1800">
                  <a:solidFill>
                    <a:srgbClr val="000000"/>
                  </a:solidFill>
                  <a:effectLst/>
                  <a:uFillTx/>
                </a:defRPr>
              </a:pPr>
              <a:r>
                <a:rPr sz="5400">
                  <a:solidFill>
                    <a:srgbClr val="E1DCA5"/>
                  </a:solidFill>
                  <a:effectLst>
                    <a:outerShdw blurRad="38100" dist="12700" dir="14400000" rotWithShape="0">
                      <a:srgbClr val="000000">
                        <a:alpha val="21000"/>
                      </a:srgbClr>
                    </a:outerShdw>
                  </a:effectLst>
                  <a:uFill>
                    <a:solidFill>
                      <a:srgbClr val="E1DCA5"/>
                    </a:solidFill>
                  </a:uFill>
                </a:rPr>
                <a:t></a:t>
              </a:r>
            </a:p>
          </p:txBody>
        </p:sp>
        <p:sp>
          <p:nvSpPr>
            <p:cNvPr id="18" name="Line"/>
            <p:cNvSpPr/>
            <p:nvPr/>
          </p:nvSpPr>
          <p:spPr>
            <a:xfrm flipH="1" flipV="1">
              <a:off x="0" y="544162"/>
              <a:ext cx="3119720" cy="1590"/>
            </a:xfrm>
            <a:prstGeom prst="line">
              <a:avLst/>
            </a:prstGeom>
            <a:noFill/>
            <a:ln w="12700" cap="flat">
              <a:solidFill>
                <a:srgbClr val="E1DCA5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19" name="Line"/>
            <p:cNvSpPr/>
            <p:nvPr/>
          </p:nvSpPr>
          <p:spPr>
            <a:xfrm flipH="1" flipV="1">
              <a:off x="3659391" y="541472"/>
              <a:ext cx="3119721" cy="1590"/>
            </a:xfrm>
            <a:prstGeom prst="line">
              <a:avLst/>
            </a:prstGeom>
            <a:noFill/>
            <a:ln w="12700" cap="flat">
              <a:solidFill>
                <a:srgbClr val="E1DCA5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1183339" y="0"/>
            <a:ext cx="6777321" cy="311972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FFFFFF"/>
                </a:solidFill>
                <a:effectLst>
                  <a:outerShdw blurRad="25400" dist="12700" dir="14220000" rotWithShape="0">
                    <a:srgbClr val="000000">
                      <a:alpha val="50000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371600" y="3767861"/>
            <a:ext cx="6400800" cy="3090140"/>
          </a:xfrm>
          <a:prstGeom prst="rect">
            <a:avLst/>
          </a:prstGeom>
        </p:spPr>
        <p:txBody>
          <a:bodyPr anchor="t"/>
          <a:lstStyle>
            <a:lvl1pPr marL="0" indent="0" algn="ctr">
              <a:buClrTx/>
              <a:buSzTx/>
              <a:buFontTx/>
              <a:buNone/>
              <a:defRPr>
                <a:solidFill>
                  <a:srgbClr val="FFFFFF"/>
                </a:solidFill>
                <a:effectLst>
                  <a:outerShdw blurRad="38100" dist="12700" dir="14400000" rotWithShape="0">
                    <a:srgbClr val="000000">
                      <a:alpha val="21000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defRPr>
            </a:lvl1pPr>
            <a:lvl2pPr marL="0" indent="0" algn="ctr">
              <a:buClrTx/>
              <a:buSzTx/>
              <a:buFontTx/>
              <a:buNone/>
              <a:defRPr>
                <a:solidFill>
                  <a:srgbClr val="FFFFFF"/>
                </a:solidFill>
                <a:effectLst>
                  <a:outerShdw blurRad="38100" dist="12700" dir="14400000" rotWithShape="0">
                    <a:srgbClr val="000000">
                      <a:alpha val="21000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defRPr>
            </a:lvl2pPr>
            <a:lvl3pPr marL="0" indent="0" algn="ctr">
              <a:buClrTx/>
              <a:buSzTx/>
              <a:buFontTx/>
              <a:buNone/>
              <a:defRPr>
                <a:solidFill>
                  <a:srgbClr val="FFFFFF"/>
                </a:solidFill>
                <a:effectLst>
                  <a:outerShdw blurRad="38100" dist="12700" dir="14400000" rotWithShape="0">
                    <a:srgbClr val="000000">
                      <a:alpha val="21000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defRPr>
            </a:lvl3pPr>
            <a:lvl4pPr marL="0" indent="0" algn="ctr">
              <a:buClrTx/>
              <a:buSzTx/>
              <a:buFontTx/>
              <a:buNone/>
              <a:defRPr>
                <a:solidFill>
                  <a:srgbClr val="FFFFFF"/>
                </a:solidFill>
                <a:effectLst>
                  <a:outerShdw blurRad="38100" dist="12700" dir="14400000" rotWithShape="0">
                    <a:srgbClr val="000000">
                      <a:alpha val="21000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defRPr>
            </a:lvl4pPr>
            <a:lvl5pPr marL="0" indent="0" algn="ctr">
              <a:buClrTx/>
              <a:buSzTx/>
              <a:buFontTx/>
              <a:buNone/>
              <a:defRPr>
                <a:solidFill>
                  <a:srgbClr val="FFFFFF"/>
                </a:solidFill>
                <a:effectLst>
                  <a:outerShdw blurRad="38100" dist="12700" dir="14400000" rotWithShape="0">
                    <a:srgbClr val="000000">
                      <a:alpha val="21000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- 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Rectangle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83000">
                <a:srgbClr val="FFFFFF">
                  <a:alpha val="11000"/>
                </a:srgbClr>
              </a:gs>
              <a:gs pos="100000">
                <a:srgbClr val="D1CA75">
                  <a:alpha val="2300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914400"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pPr>
            <a:endParaRPr/>
          </a:p>
        </p:txBody>
      </p:sp>
      <p:sp>
        <p:nvSpPr>
          <p:cNvPr id="116" name="Title Text"/>
          <p:cNvSpPr txBox="1">
            <a:spLocks noGrp="1"/>
          </p:cNvSpPr>
          <p:nvPr>
            <p:ph type="title"/>
          </p:nvPr>
        </p:nvSpPr>
        <p:spPr>
          <a:xfrm>
            <a:off x="6766559" y="0"/>
            <a:ext cx="1678195" cy="6685561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17" name="Body Level One…"/>
          <p:cNvSpPr txBox="1">
            <a:spLocks noGrp="1"/>
          </p:cNvSpPr>
          <p:nvPr>
            <p:ph type="body" idx="1"/>
          </p:nvPr>
        </p:nvSpPr>
        <p:spPr>
          <a:xfrm>
            <a:off x="688488" y="849854"/>
            <a:ext cx="5507917" cy="6008147"/>
          </a:xfrm>
          <a:prstGeom prst="rect">
            <a:avLst/>
          </a:prstGeom>
        </p:spPr>
        <p:txBody>
          <a:bodyPr anchor="t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grpSp>
        <p:nvGrpSpPr>
          <p:cNvPr id="121" name="Group"/>
          <p:cNvGrpSpPr/>
          <p:nvPr/>
        </p:nvGrpSpPr>
        <p:grpSpPr>
          <a:xfrm>
            <a:off x="6183695" y="602410"/>
            <a:ext cx="927101" cy="5480157"/>
            <a:chOff x="0" y="0"/>
            <a:chExt cx="927100" cy="5480155"/>
          </a:xfrm>
        </p:grpSpPr>
        <p:sp>
          <p:nvSpPr>
            <p:cNvPr id="118" name="TextBox 117"/>
            <p:cNvSpPr txBox="1"/>
            <p:nvPr/>
          </p:nvSpPr>
          <p:spPr>
            <a:xfrm rot="5400000">
              <a:off x="400050" y="1931684"/>
              <a:ext cx="127000" cy="9271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t">
              <a:spAutoFit/>
            </a:bodyPr>
            <a:lstStyle>
              <a:lvl1pPr defTabSz="914400">
                <a:defRPr sz="5400">
                  <a:solidFill>
                    <a:srgbClr val="DBA455"/>
                  </a:solidFill>
                  <a:uFill>
                    <a:solidFill>
                      <a:srgbClr val="DBA455"/>
                    </a:solidFill>
                  </a:uFill>
                </a:defRPr>
              </a:lvl1pPr>
            </a:lstStyle>
            <a:p>
              <a:pPr>
                <a:defRPr sz="1800">
                  <a:solidFill>
                    <a:srgbClr val="000000"/>
                  </a:solidFill>
                  <a:uFillTx/>
                </a:defRPr>
              </a:pPr>
              <a:r>
                <a:rPr sz="5400">
                  <a:solidFill>
                    <a:srgbClr val="DBA455"/>
                  </a:solidFill>
                  <a:uFill>
                    <a:solidFill>
                      <a:srgbClr val="DBA455"/>
                    </a:solidFill>
                  </a:uFill>
                </a:rPr>
                <a:t></a:t>
              </a:r>
            </a:p>
          </p:txBody>
        </p:sp>
        <p:sp>
          <p:nvSpPr>
            <p:cNvPr id="119" name="Line"/>
            <p:cNvSpPr/>
            <p:nvPr/>
          </p:nvSpPr>
          <p:spPr>
            <a:xfrm flipV="1">
              <a:off x="381341" y="0"/>
              <a:ext cx="2508" cy="2468882"/>
            </a:xfrm>
            <a:prstGeom prst="line">
              <a:avLst/>
            </a:prstGeom>
            <a:noFill/>
            <a:ln w="12700" cap="flat">
              <a:solidFill>
                <a:srgbClr val="DBA455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120" name="Line"/>
            <p:cNvSpPr/>
            <p:nvPr/>
          </p:nvSpPr>
          <p:spPr>
            <a:xfrm flipV="1">
              <a:off x="379549" y="3011274"/>
              <a:ext cx="1591" cy="2468882"/>
            </a:xfrm>
            <a:prstGeom prst="line">
              <a:avLst/>
            </a:prstGeom>
            <a:noFill/>
            <a:ln w="12700" cap="flat">
              <a:solidFill>
                <a:srgbClr val="DBA455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1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Title Text"/>
          <p:cNvSpPr txBox="1">
            <a:spLocks noGrp="1"/>
          </p:cNvSpPr>
          <p:nvPr>
            <p:ph type="title"/>
          </p:nvPr>
        </p:nvSpPr>
        <p:spPr>
          <a:xfrm>
            <a:off x="892968" y="178593"/>
            <a:ext cx="7358064" cy="1714501"/>
          </a:xfrm>
          <a:prstGeom prst="rect">
            <a:avLst/>
          </a:prstGeom>
        </p:spPr>
        <p:txBody>
          <a:bodyPr lIns="35718" tIns="35718" rIns="35718" bIns="35718"/>
          <a:lstStyle>
            <a:lvl1pPr defTabSz="584200">
              <a:defRPr sz="5600"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130" name="Body Level One…"/>
          <p:cNvSpPr txBox="1">
            <a:spLocks noGrp="1"/>
          </p:cNvSpPr>
          <p:nvPr>
            <p:ph type="body" idx="1"/>
          </p:nvPr>
        </p:nvSpPr>
        <p:spPr>
          <a:xfrm>
            <a:off x="892968" y="1946671"/>
            <a:ext cx="7358064" cy="4018361"/>
          </a:xfrm>
          <a:prstGeom prst="rect">
            <a:avLst/>
          </a:prstGeom>
        </p:spPr>
        <p:txBody>
          <a:bodyPr lIns="35718" tIns="35718" rIns="35718" bIns="35718"/>
          <a:lstStyle>
            <a:lvl1pPr marL="260684" indent="-260684" defTabSz="584200">
              <a:spcBef>
                <a:spcPts val="4200"/>
              </a:spcBef>
              <a:buClrTx/>
              <a:buFontTx/>
              <a:defRPr sz="2600"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641684" indent="-260684" defTabSz="584200">
              <a:spcBef>
                <a:spcPts val="4200"/>
              </a:spcBef>
              <a:buClrTx/>
              <a:buFontTx/>
              <a:defRPr sz="2600"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1022684" indent="-260684" defTabSz="584200">
              <a:spcBef>
                <a:spcPts val="4200"/>
              </a:spcBef>
              <a:buClrTx/>
              <a:buFontTx/>
              <a:defRPr sz="2600"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1403684" indent="-260684" defTabSz="584200">
              <a:spcBef>
                <a:spcPts val="4200"/>
              </a:spcBef>
              <a:buClrTx/>
              <a:buFontTx/>
              <a:defRPr sz="2600"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1784684" indent="-260684" defTabSz="584200">
              <a:spcBef>
                <a:spcPts val="4200"/>
              </a:spcBef>
              <a:buClrTx/>
              <a:buFontTx/>
              <a:defRPr sz="2600"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37982" y="6509742"/>
            <a:ext cx="259105" cy="249238"/>
          </a:xfrm>
          <a:prstGeom prst="rect">
            <a:avLst/>
          </a:prstGeom>
        </p:spPr>
        <p:txBody>
          <a:bodyPr lIns="35718" tIns="35718" rIns="35718" bIns="35718" anchor="t"/>
          <a:lstStyle>
            <a:lvl1pPr algn="ctr" defTabSz="584200"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-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Rectangle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83000">
                <a:srgbClr val="FFFFFF">
                  <a:alpha val="11000"/>
                </a:srgbClr>
              </a:gs>
              <a:gs pos="100000">
                <a:srgbClr val="D1CA75">
                  <a:alpha val="23000"/>
                </a:srgbClr>
              </a:gs>
            </a:gsLst>
            <a:path>
              <a:fillToRect l="50000" t="50000" r="50000" b="50000"/>
            </a:path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914400"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pPr>
            <a:endParaRPr/>
          </a:p>
        </p:txBody>
      </p:sp>
      <p:sp>
        <p:nvSpPr>
          <p:cNvPr id="139" name="Title Text"/>
          <p:cNvSpPr txBox="1">
            <a:spLocks noGrp="1"/>
          </p:cNvSpPr>
          <p:nvPr>
            <p:ph type="title"/>
          </p:nvPr>
        </p:nvSpPr>
        <p:spPr>
          <a:xfrm>
            <a:off x="688490" y="570155"/>
            <a:ext cx="7756264" cy="1054251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grpSp>
        <p:nvGrpSpPr>
          <p:cNvPr id="143" name="Group"/>
          <p:cNvGrpSpPr/>
          <p:nvPr/>
        </p:nvGrpSpPr>
        <p:grpSpPr>
          <a:xfrm>
            <a:off x="1172584" y="1392216"/>
            <a:ext cx="6779111" cy="844874"/>
            <a:chOff x="0" y="0"/>
            <a:chExt cx="6779110" cy="844872"/>
          </a:xfrm>
        </p:grpSpPr>
        <p:sp>
          <p:nvSpPr>
            <p:cNvPr id="140" name=""/>
            <p:cNvSpPr txBox="1"/>
            <p:nvPr/>
          </p:nvSpPr>
          <p:spPr>
            <a:xfrm>
              <a:off x="2974489" y="0"/>
              <a:ext cx="901230" cy="8448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t">
              <a:spAutoFit/>
            </a:bodyPr>
            <a:lstStyle>
              <a:lvl1pPr defTabSz="914400">
                <a:defRPr sz="5400">
                  <a:solidFill>
                    <a:srgbClr val="DBA455"/>
                  </a:solidFill>
                  <a:uFill>
                    <a:solidFill>
                      <a:srgbClr val="DBA455"/>
                    </a:solidFill>
                  </a:uFill>
                </a:defRPr>
              </a:lvl1pPr>
            </a:lstStyle>
            <a:p>
              <a:pPr>
                <a:defRPr sz="180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</a:defRPr>
              </a:pPr>
              <a:r>
                <a:rPr sz="5400">
                  <a:solidFill>
                    <a:srgbClr val="DBA455"/>
                  </a:solidFill>
                  <a:uFill>
                    <a:solidFill>
                      <a:srgbClr val="DBA455"/>
                    </a:solidFill>
                  </a:uFill>
                </a:rPr>
                <a:t></a:t>
              </a:r>
            </a:p>
          </p:txBody>
        </p:sp>
        <p:sp>
          <p:nvSpPr>
            <p:cNvPr id="141" name="Line"/>
            <p:cNvSpPr/>
            <p:nvPr/>
          </p:nvSpPr>
          <p:spPr>
            <a:xfrm flipH="1" flipV="1">
              <a:off x="0" y="544161"/>
              <a:ext cx="3119719" cy="1589"/>
            </a:xfrm>
            <a:prstGeom prst="line">
              <a:avLst/>
            </a:prstGeom>
            <a:noFill/>
            <a:ln w="12700" cap="flat">
              <a:solidFill>
                <a:srgbClr val="DBA455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142" name="Line"/>
            <p:cNvSpPr/>
            <p:nvPr/>
          </p:nvSpPr>
          <p:spPr>
            <a:xfrm flipH="1" flipV="1">
              <a:off x="3659392" y="541191"/>
              <a:ext cx="3119719" cy="1589"/>
            </a:xfrm>
            <a:prstGeom prst="line">
              <a:avLst/>
            </a:prstGeom>
            <a:noFill/>
            <a:ln w="12700" cap="flat">
              <a:solidFill>
                <a:srgbClr val="DBA455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14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639263" y="6204304"/>
            <a:ext cx="2133601" cy="279401"/>
          </a:xfrm>
          <a:prstGeom prst="rect">
            <a:avLst/>
          </a:prstGeom>
        </p:spPr>
        <p:txBody>
          <a:bodyPr lIns="50800" tIns="50800" rIns="50800" bIns="50800"/>
          <a:lstStyle>
            <a:lvl1pPr defTabSz="914400">
              <a:defRPr>
                <a:solidFill>
                  <a:srgbClr val="895D1D"/>
                </a:solidFill>
                <a:uFill>
                  <a:solidFill>
                    <a:srgbClr val="895D1D"/>
                  </a:solidFill>
                </a:u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-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Rectangle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83000">
                <a:srgbClr val="FFFFFF">
                  <a:alpha val="11000"/>
                </a:srgbClr>
              </a:gs>
              <a:gs pos="100000">
                <a:srgbClr val="D1CA75">
                  <a:alpha val="23000"/>
                </a:srgbClr>
              </a:gs>
            </a:gsLst>
            <a:path>
              <a:fillToRect l="50000" t="50000" r="50000" b="50000"/>
            </a:path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914400"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pPr>
            <a:endParaRPr/>
          </a:p>
        </p:txBody>
      </p:sp>
      <p:sp>
        <p:nvSpPr>
          <p:cNvPr id="152" name="Title Text"/>
          <p:cNvSpPr txBox="1">
            <a:spLocks noGrp="1"/>
          </p:cNvSpPr>
          <p:nvPr>
            <p:ph type="title"/>
          </p:nvPr>
        </p:nvSpPr>
        <p:spPr>
          <a:xfrm>
            <a:off x="688490" y="570155"/>
            <a:ext cx="7756264" cy="1054251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grpSp>
        <p:nvGrpSpPr>
          <p:cNvPr id="156" name="Group"/>
          <p:cNvGrpSpPr/>
          <p:nvPr/>
        </p:nvGrpSpPr>
        <p:grpSpPr>
          <a:xfrm>
            <a:off x="1172584" y="1392216"/>
            <a:ext cx="6779111" cy="844874"/>
            <a:chOff x="0" y="0"/>
            <a:chExt cx="6779110" cy="844872"/>
          </a:xfrm>
        </p:grpSpPr>
        <p:sp>
          <p:nvSpPr>
            <p:cNvPr id="153" name=""/>
            <p:cNvSpPr txBox="1"/>
            <p:nvPr/>
          </p:nvSpPr>
          <p:spPr>
            <a:xfrm>
              <a:off x="2974489" y="0"/>
              <a:ext cx="901230" cy="8448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t">
              <a:spAutoFit/>
            </a:bodyPr>
            <a:lstStyle>
              <a:lvl1pPr defTabSz="914400">
                <a:defRPr sz="5400">
                  <a:solidFill>
                    <a:srgbClr val="DBA455"/>
                  </a:solidFill>
                  <a:uFill>
                    <a:solidFill>
                      <a:srgbClr val="DBA455"/>
                    </a:solidFill>
                  </a:uFill>
                </a:defRPr>
              </a:lvl1pPr>
            </a:lstStyle>
            <a:p>
              <a:pPr>
                <a:defRPr sz="180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</a:defRPr>
              </a:pPr>
              <a:r>
                <a:rPr sz="5400">
                  <a:solidFill>
                    <a:srgbClr val="DBA455"/>
                  </a:solidFill>
                  <a:uFill>
                    <a:solidFill>
                      <a:srgbClr val="DBA455"/>
                    </a:solidFill>
                  </a:uFill>
                </a:rPr>
                <a:t></a:t>
              </a:r>
            </a:p>
          </p:txBody>
        </p:sp>
        <p:sp>
          <p:nvSpPr>
            <p:cNvPr id="154" name="Line"/>
            <p:cNvSpPr/>
            <p:nvPr/>
          </p:nvSpPr>
          <p:spPr>
            <a:xfrm flipH="1" flipV="1">
              <a:off x="0" y="544161"/>
              <a:ext cx="3119719" cy="1589"/>
            </a:xfrm>
            <a:prstGeom prst="line">
              <a:avLst/>
            </a:prstGeom>
            <a:noFill/>
            <a:ln w="12700" cap="flat">
              <a:solidFill>
                <a:srgbClr val="DBA455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155" name="Line"/>
            <p:cNvSpPr/>
            <p:nvPr/>
          </p:nvSpPr>
          <p:spPr>
            <a:xfrm flipH="1" flipV="1">
              <a:off x="3659392" y="541191"/>
              <a:ext cx="3119719" cy="1589"/>
            </a:xfrm>
            <a:prstGeom prst="line">
              <a:avLst/>
            </a:prstGeom>
            <a:noFill/>
            <a:ln w="12700" cap="flat">
              <a:solidFill>
                <a:srgbClr val="DBA455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15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639263" y="6204304"/>
            <a:ext cx="2133601" cy="279401"/>
          </a:xfrm>
          <a:prstGeom prst="rect">
            <a:avLst/>
          </a:prstGeom>
        </p:spPr>
        <p:txBody>
          <a:bodyPr lIns="50800" tIns="50800" rIns="50800" bIns="50800"/>
          <a:lstStyle>
            <a:lvl1pPr defTabSz="914400">
              <a:defRPr>
                <a:solidFill>
                  <a:srgbClr val="895D1D"/>
                </a:solidFill>
                <a:uFill>
                  <a:solidFill>
                    <a:srgbClr val="895D1D"/>
                  </a:solidFill>
                </a:u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688490" y="118409"/>
            <a:ext cx="7756264" cy="195774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- Section Header">
    <p:bg>
      <p:bgPr>
        <a:blipFill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83000">
                <a:srgbClr val="FFFFFF">
                  <a:alpha val="11000"/>
                </a:srgbClr>
              </a:gs>
              <a:gs pos="100000">
                <a:srgbClr val="D1CA75">
                  <a:alpha val="2300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914400"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pPr>
            <a:endParaRPr/>
          </a:p>
        </p:txBody>
      </p:sp>
      <p:pic>
        <p:nvPicPr>
          <p:cNvPr id="39" name="image3.png" descr="image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3" name="Group"/>
          <p:cNvGrpSpPr/>
          <p:nvPr/>
        </p:nvGrpSpPr>
        <p:grpSpPr>
          <a:xfrm>
            <a:off x="1172584" y="2887578"/>
            <a:ext cx="6779112" cy="927101"/>
            <a:chOff x="0" y="0"/>
            <a:chExt cx="6779111" cy="927100"/>
          </a:xfrm>
        </p:grpSpPr>
        <p:sp>
          <p:nvSpPr>
            <p:cNvPr id="40" name="TextBox 39"/>
            <p:cNvSpPr txBox="1"/>
            <p:nvPr/>
          </p:nvSpPr>
          <p:spPr>
            <a:xfrm>
              <a:off x="2974488" y="0"/>
              <a:ext cx="127001" cy="9271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t">
              <a:spAutoFit/>
            </a:bodyPr>
            <a:lstStyle>
              <a:lvl1pPr defTabSz="914400">
                <a:defRPr sz="5400">
                  <a:solidFill>
                    <a:srgbClr val="DBA455"/>
                  </a:solidFill>
                  <a:uFill>
                    <a:solidFill>
                      <a:srgbClr val="DBA455"/>
                    </a:solidFill>
                  </a:uFill>
                </a:defRPr>
              </a:lvl1pPr>
            </a:lstStyle>
            <a:p>
              <a:pPr>
                <a:defRPr sz="1800">
                  <a:solidFill>
                    <a:srgbClr val="000000"/>
                  </a:solidFill>
                  <a:uFillTx/>
                </a:defRPr>
              </a:pPr>
              <a:r>
                <a:rPr sz="5400">
                  <a:solidFill>
                    <a:srgbClr val="DBA455"/>
                  </a:solidFill>
                  <a:uFill>
                    <a:solidFill>
                      <a:srgbClr val="DBA455"/>
                    </a:solidFill>
                  </a:uFill>
                </a:rPr>
                <a:t></a:t>
              </a:r>
            </a:p>
          </p:txBody>
        </p:sp>
        <p:sp>
          <p:nvSpPr>
            <p:cNvPr id="41" name="Line"/>
            <p:cNvSpPr/>
            <p:nvPr/>
          </p:nvSpPr>
          <p:spPr>
            <a:xfrm flipH="1" flipV="1">
              <a:off x="0" y="544162"/>
              <a:ext cx="3119720" cy="1590"/>
            </a:xfrm>
            <a:prstGeom prst="line">
              <a:avLst/>
            </a:prstGeom>
            <a:noFill/>
            <a:ln w="12700" cap="flat">
              <a:solidFill>
                <a:srgbClr val="DBA455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42" name="Line"/>
            <p:cNvSpPr/>
            <p:nvPr/>
          </p:nvSpPr>
          <p:spPr>
            <a:xfrm flipH="1" flipV="1">
              <a:off x="3659392" y="545954"/>
              <a:ext cx="3119720" cy="1589"/>
            </a:xfrm>
            <a:prstGeom prst="line">
              <a:avLst/>
            </a:prstGeom>
            <a:noFill/>
            <a:ln w="12700" cap="flat">
              <a:solidFill>
                <a:srgbClr val="DBA455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44" name="Title Text"/>
          <p:cNvSpPr txBox="1">
            <a:spLocks noGrp="1"/>
          </p:cNvSpPr>
          <p:nvPr>
            <p:ph type="title"/>
          </p:nvPr>
        </p:nvSpPr>
        <p:spPr>
          <a:xfrm>
            <a:off x="690040" y="0"/>
            <a:ext cx="7754713" cy="3115574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4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99248" y="3767316"/>
            <a:ext cx="7734749" cy="3090685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400"/>
              </a:spcBef>
              <a:buClrTx/>
              <a:buSzTx/>
              <a:buFontTx/>
              <a:buNone/>
              <a:defRPr sz="2000">
                <a:solidFill>
                  <a:srgbClr val="895D1D"/>
                </a:solidFill>
                <a:uFill>
                  <a:solidFill>
                    <a:srgbClr val="895D1D"/>
                  </a:solidFill>
                </a:uFill>
              </a:defRPr>
            </a:lvl1pPr>
            <a:lvl2pPr marL="0" indent="0" algn="ctr">
              <a:spcBef>
                <a:spcPts val="400"/>
              </a:spcBef>
              <a:buClrTx/>
              <a:buSzTx/>
              <a:buFontTx/>
              <a:buNone/>
              <a:defRPr sz="2000">
                <a:solidFill>
                  <a:srgbClr val="895D1D"/>
                </a:solidFill>
                <a:uFill>
                  <a:solidFill>
                    <a:srgbClr val="895D1D"/>
                  </a:solidFill>
                </a:uFill>
              </a:defRPr>
            </a:lvl2pPr>
            <a:lvl3pPr marL="0" indent="0" algn="ctr">
              <a:spcBef>
                <a:spcPts val="400"/>
              </a:spcBef>
              <a:buClrTx/>
              <a:buSzTx/>
              <a:buFontTx/>
              <a:buNone/>
              <a:defRPr sz="2000">
                <a:solidFill>
                  <a:srgbClr val="895D1D"/>
                </a:solidFill>
                <a:uFill>
                  <a:solidFill>
                    <a:srgbClr val="895D1D"/>
                  </a:solidFill>
                </a:uFill>
              </a:defRPr>
            </a:lvl3pPr>
            <a:lvl4pPr marL="0" indent="0" algn="ctr">
              <a:spcBef>
                <a:spcPts val="400"/>
              </a:spcBef>
              <a:buClrTx/>
              <a:buSzTx/>
              <a:buFontTx/>
              <a:buNone/>
              <a:defRPr sz="2000">
                <a:solidFill>
                  <a:srgbClr val="895D1D"/>
                </a:solidFill>
                <a:uFill>
                  <a:solidFill>
                    <a:srgbClr val="895D1D"/>
                  </a:solidFill>
                </a:uFill>
              </a:defRPr>
            </a:lvl4pPr>
            <a:lvl5pPr marL="0" indent="0" algn="ctr">
              <a:spcBef>
                <a:spcPts val="400"/>
              </a:spcBef>
              <a:buClrTx/>
              <a:buSzTx/>
              <a:buFontTx/>
              <a:buNone/>
              <a:defRPr sz="2000">
                <a:solidFill>
                  <a:srgbClr val="895D1D"/>
                </a:solidFill>
                <a:uFill>
                  <a:solidFill>
                    <a:srgbClr val="895D1D"/>
                  </a:solidFill>
                </a:u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itle Text"/>
          <p:cNvSpPr txBox="1">
            <a:spLocks noGrp="1"/>
          </p:cNvSpPr>
          <p:nvPr>
            <p:ph type="title"/>
          </p:nvPr>
        </p:nvSpPr>
        <p:spPr>
          <a:xfrm>
            <a:off x="688490" y="118409"/>
            <a:ext cx="7756264" cy="195774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itle Text"/>
          <p:cNvSpPr txBox="1">
            <a:spLocks noGrp="1"/>
          </p:cNvSpPr>
          <p:nvPr>
            <p:ph type="title"/>
          </p:nvPr>
        </p:nvSpPr>
        <p:spPr>
          <a:xfrm>
            <a:off x="688490" y="416458"/>
            <a:ext cx="7756264" cy="1361645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051560" y="1778101"/>
            <a:ext cx="3442447" cy="1120547"/>
          </a:xfrm>
          <a:prstGeom prst="rect">
            <a:avLst/>
          </a:prstGeom>
        </p:spPr>
        <p:txBody>
          <a:bodyPr anchor="b"/>
          <a:lstStyle>
            <a:lvl1pPr marL="0" indent="0" algn="ctr">
              <a:buClrTx/>
              <a:buSzTx/>
              <a:buFontTx/>
              <a:buNone/>
              <a:defRPr>
                <a:solidFill>
                  <a:srgbClr val="895D1D"/>
                </a:solidFill>
                <a:uFill>
                  <a:solidFill>
                    <a:srgbClr val="895D1D"/>
                  </a:solidFill>
                </a:uFill>
              </a:defRPr>
            </a:lvl1pPr>
            <a:lvl2pPr marL="0" indent="0" algn="ctr">
              <a:buClrTx/>
              <a:buSzTx/>
              <a:buFontTx/>
              <a:buNone/>
              <a:defRPr>
                <a:solidFill>
                  <a:srgbClr val="895D1D"/>
                </a:solidFill>
                <a:uFill>
                  <a:solidFill>
                    <a:srgbClr val="895D1D"/>
                  </a:solidFill>
                </a:uFill>
              </a:defRPr>
            </a:lvl2pPr>
            <a:lvl3pPr marL="0" indent="0" algn="ctr">
              <a:buClrTx/>
              <a:buSzTx/>
              <a:buFontTx/>
              <a:buNone/>
              <a:defRPr>
                <a:solidFill>
                  <a:srgbClr val="895D1D"/>
                </a:solidFill>
                <a:uFill>
                  <a:solidFill>
                    <a:srgbClr val="895D1D"/>
                  </a:solidFill>
                </a:uFill>
              </a:defRPr>
            </a:lvl3pPr>
            <a:lvl4pPr marL="0" indent="0" algn="ctr">
              <a:buClrTx/>
              <a:buSzTx/>
              <a:buFontTx/>
              <a:buNone/>
              <a:defRPr>
                <a:solidFill>
                  <a:srgbClr val="895D1D"/>
                </a:solidFill>
                <a:uFill>
                  <a:solidFill>
                    <a:srgbClr val="895D1D"/>
                  </a:solidFill>
                </a:uFill>
              </a:defRPr>
            </a:lvl4pPr>
            <a:lvl5pPr marL="0" indent="0" algn="ctr">
              <a:buClrTx/>
              <a:buSzTx/>
              <a:buFontTx/>
              <a:buNone/>
              <a:defRPr>
                <a:solidFill>
                  <a:srgbClr val="895D1D"/>
                </a:solidFill>
                <a:uFill>
                  <a:solidFill>
                    <a:srgbClr val="895D1D"/>
                  </a:solidFill>
                </a:u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itle Text"/>
          <p:cNvSpPr txBox="1">
            <a:spLocks noGrp="1"/>
          </p:cNvSpPr>
          <p:nvPr>
            <p:ph type="title"/>
          </p:nvPr>
        </p:nvSpPr>
        <p:spPr>
          <a:xfrm>
            <a:off x="688490" y="118409"/>
            <a:ext cx="7756264" cy="195774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ctangle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83000">
                <a:srgbClr val="FFFFFF">
                  <a:alpha val="11000"/>
                </a:srgbClr>
              </a:gs>
              <a:gs pos="100000">
                <a:srgbClr val="D1CA75">
                  <a:alpha val="2300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914400"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pPr>
            <a:endParaRPr/>
          </a:p>
        </p:txBody>
      </p:sp>
      <p:sp>
        <p:nvSpPr>
          <p:cNvPr id="7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-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Rectangle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83000">
                <a:srgbClr val="FFFFFF">
                  <a:alpha val="11000"/>
                </a:srgbClr>
              </a:gs>
              <a:gs pos="100000">
                <a:srgbClr val="D1CA75">
                  <a:alpha val="2300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914400"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pPr>
            <a:endParaRPr/>
          </a:p>
        </p:txBody>
      </p:sp>
      <p:sp>
        <p:nvSpPr>
          <p:cNvPr id="87" name="Title Text"/>
          <p:cNvSpPr txBox="1">
            <a:spLocks noGrp="1"/>
          </p:cNvSpPr>
          <p:nvPr>
            <p:ph type="title"/>
          </p:nvPr>
        </p:nvSpPr>
        <p:spPr>
          <a:xfrm>
            <a:off x="5034579" y="0"/>
            <a:ext cx="3422485" cy="3565117"/>
          </a:xfrm>
          <a:prstGeom prst="rect">
            <a:avLst/>
          </a:prstGeom>
        </p:spPr>
        <p:txBody>
          <a:bodyPr anchor="b"/>
          <a:lstStyle>
            <a:lvl1pPr algn="l">
              <a:defRPr sz="2800"/>
            </a:lvl1pPr>
          </a:lstStyle>
          <a:p>
            <a:r>
              <a:t>Title Text</a:t>
            </a:r>
          </a:p>
        </p:txBody>
      </p:sp>
      <p:sp>
        <p:nvSpPr>
          <p:cNvPr id="8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034577" y="3603811"/>
            <a:ext cx="3411727" cy="3254189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300"/>
              </a:spcBef>
              <a:buClrTx/>
              <a:buSzTx/>
              <a:buFontTx/>
              <a:buNone/>
              <a:defRPr sz="1600"/>
            </a:lvl1pPr>
            <a:lvl2pPr marL="0" indent="0">
              <a:spcBef>
                <a:spcPts val="300"/>
              </a:spcBef>
              <a:buClrTx/>
              <a:buSzTx/>
              <a:buFontTx/>
              <a:buNone/>
              <a:defRPr sz="1600"/>
            </a:lvl2pPr>
            <a:lvl3pPr marL="0" indent="0">
              <a:spcBef>
                <a:spcPts val="300"/>
              </a:spcBef>
              <a:buClrTx/>
              <a:buSzTx/>
              <a:buFontTx/>
              <a:buNone/>
              <a:defRPr sz="1600"/>
            </a:lvl3pPr>
            <a:lvl4pPr marL="0" indent="0">
              <a:spcBef>
                <a:spcPts val="300"/>
              </a:spcBef>
              <a:buClrTx/>
              <a:buSzTx/>
              <a:buFontTx/>
              <a:buNone/>
              <a:defRPr sz="1600"/>
            </a:lvl4pPr>
            <a:lvl5pPr marL="0" indent="0">
              <a:spcBef>
                <a:spcPts val="300"/>
              </a:spcBef>
              <a:buClrTx/>
              <a:buSzTx/>
              <a:buFont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-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Rectangle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83000">
                <a:srgbClr val="FFFFFF">
                  <a:alpha val="11000"/>
                </a:srgbClr>
              </a:gs>
              <a:gs pos="100000">
                <a:srgbClr val="D1CA75">
                  <a:alpha val="2300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914400"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pPr>
            <a:endParaRPr/>
          </a:p>
        </p:txBody>
      </p:sp>
      <p:sp>
        <p:nvSpPr>
          <p:cNvPr id="97" name="Title Text"/>
          <p:cNvSpPr txBox="1">
            <a:spLocks noGrp="1"/>
          </p:cNvSpPr>
          <p:nvPr>
            <p:ph type="title"/>
          </p:nvPr>
        </p:nvSpPr>
        <p:spPr>
          <a:xfrm>
            <a:off x="677731" y="1239817"/>
            <a:ext cx="7767023" cy="4073731"/>
          </a:xfrm>
          <a:prstGeom prst="rect">
            <a:avLst/>
          </a:prstGeom>
        </p:spPr>
        <p:txBody>
          <a:bodyPr anchor="b"/>
          <a:lstStyle>
            <a:lvl1pPr>
              <a:defRPr sz="2800"/>
            </a:lvl1pPr>
          </a:lstStyle>
          <a:p>
            <a:r>
              <a:t>Title Text</a:t>
            </a:r>
          </a:p>
        </p:txBody>
      </p:sp>
      <p:sp>
        <p:nvSpPr>
          <p:cNvPr id="9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88488" y="5324306"/>
            <a:ext cx="7756266" cy="1533694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300"/>
              </a:spcBef>
              <a:buClrTx/>
              <a:buSzTx/>
              <a:buFontTx/>
              <a:buNone/>
              <a:defRPr sz="1600"/>
            </a:lvl1pPr>
            <a:lvl2pPr marL="0" indent="0" algn="ctr">
              <a:spcBef>
                <a:spcPts val="300"/>
              </a:spcBef>
              <a:buClrTx/>
              <a:buSzTx/>
              <a:buFontTx/>
              <a:buNone/>
              <a:defRPr sz="1600"/>
            </a:lvl2pPr>
            <a:lvl3pPr marL="0" indent="0" algn="ctr">
              <a:spcBef>
                <a:spcPts val="300"/>
              </a:spcBef>
              <a:buClrTx/>
              <a:buSzTx/>
              <a:buFontTx/>
              <a:buNone/>
              <a:defRPr sz="1600"/>
            </a:lvl3pPr>
            <a:lvl4pPr marL="0" indent="0" algn="ctr">
              <a:spcBef>
                <a:spcPts val="300"/>
              </a:spcBef>
              <a:buClrTx/>
              <a:buSzTx/>
              <a:buFontTx/>
              <a:buNone/>
              <a:defRPr sz="1600"/>
            </a:lvl4pPr>
            <a:lvl5pPr marL="0" indent="0" algn="ctr">
              <a:spcBef>
                <a:spcPts val="300"/>
              </a:spcBef>
              <a:buClrTx/>
              <a:buSzTx/>
              <a:buFont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6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83000">
                <a:srgbClr val="FFFFFF">
                  <a:alpha val="11000"/>
                </a:srgbClr>
              </a:gs>
              <a:gs pos="100000">
                <a:srgbClr val="D1CA75">
                  <a:alpha val="2300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914400"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pPr>
            <a:endParaRPr/>
          </a:p>
        </p:txBody>
      </p:sp>
      <p:grpSp>
        <p:nvGrpSpPr>
          <p:cNvPr id="6" name="Group"/>
          <p:cNvGrpSpPr/>
          <p:nvPr/>
        </p:nvGrpSpPr>
        <p:grpSpPr>
          <a:xfrm>
            <a:off x="1172584" y="1392215"/>
            <a:ext cx="6779112" cy="927101"/>
            <a:chOff x="0" y="0"/>
            <a:chExt cx="6779111" cy="927100"/>
          </a:xfrm>
        </p:grpSpPr>
        <p:sp>
          <p:nvSpPr>
            <p:cNvPr id="3" name="TextBox 2"/>
            <p:cNvSpPr txBox="1"/>
            <p:nvPr/>
          </p:nvSpPr>
          <p:spPr>
            <a:xfrm>
              <a:off x="2974488" y="0"/>
              <a:ext cx="127001" cy="9271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t">
              <a:spAutoFit/>
            </a:bodyPr>
            <a:lstStyle>
              <a:lvl1pPr defTabSz="914400">
                <a:defRPr sz="5400">
                  <a:solidFill>
                    <a:srgbClr val="DBA455"/>
                  </a:solidFill>
                  <a:uFill>
                    <a:solidFill>
                      <a:srgbClr val="DBA455"/>
                    </a:solidFill>
                  </a:uFill>
                </a:defRPr>
              </a:lvl1pPr>
            </a:lstStyle>
            <a:p>
              <a:pPr>
                <a:defRPr sz="1800">
                  <a:solidFill>
                    <a:srgbClr val="000000"/>
                  </a:solidFill>
                  <a:uFillTx/>
                </a:defRPr>
              </a:pPr>
              <a:r>
                <a:rPr sz="5400">
                  <a:solidFill>
                    <a:srgbClr val="DBA455"/>
                  </a:solidFill>
                  <a:uFill>
                    <a:solidFill>
                      <a:srgbClr val="DBA455"/>
                    </a:solidFill>
                  </a:uFill>
                </a:rPr>
                <a:t></a:t>
              </a:r>
            </a:p>
          </p:txBody>
        </p:sp>
        <p:sp>
          <p:nvSpPr>
            <p:cNvPr id="4" name="Line"/>
            <p:cNvSpPr/>
            <p:nvPr/>
          </p:nvSpPr>
          <p:spPr>
            <a:xfrm flipH="1" flipV="1">
              <a:off x="0" y="544162"/>
              <a:ext cx="3119720" cy="1590"/>
            </a:xfrm>
            <a:prstGeom prst="line">
              <a:avLst/>
            </a:prstGeom>
            <a:noFill/>
            <a:ln w="12700" cap="flat">
              <a:solidFill>
                <a:srgbClr val="DBA455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5" name="Line"/>
            <p:cNvSpPr/>
            <p:nvPr/>
          </p:nvSpPr>
          <p:spPr>
            <a:xfrm flipH="1" flipV="1">
              <a:off x="3659392" y="541192"/>
              <a:ext cx="3119720" cy="1590"/>
            </a:xfrm>
            <a:prstGeom prst="line">
              <a:avLst/>
            </a:prstGeom>
            <a:noFill/>
            <a:ln w="12700" cap="flat">
              <a:solidFill>
                <a:srgbClr val="DBA455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7" name="Title Text"/>
          <p:cNvSpPr txBox="1">
            <a:spLocks noGrp="1"/>
          </p:cNvSpPr>
          <p:nvPr>
            <p:ph type="title"/>
          </p:nvPr>
        </p:nvSpPr>
        <p:spPr>
          <a:xfrm>
            <a:off x="688490" y="296925"/>
            <a:ext cx="7756264" cy="1600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8" name="Body Level One…"/>
          <p:cNvSpPr txBox="1">
            <a:spLocks noGrp="1"/>
          </p:cNvSpPr>
          <p:nvPr>
            <p:ph type="body" idx="1"/>
          </p:nvPr>
        </p:nvSpPr>
        <p:spPr>
          <a:xfrm>
            <a:off x="699245" y="1897634"/>
            <a:ext cx="7745508" cy="457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553200" y="6172200"/>
            <a:ext cx="2133600" cy="368301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spAutoFit/>
          </a:bodyPr>
          <a:lstStyle>
            <a:lvl1pPr algn="r"/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ln>
            <a:noFill/>
          </a:ln>
          <a:solidFill>
            <a:srgbClr val="895D1D"/>
          </a:solidFill>
          <a:uFill>
            <a:solidFill>
              <a:srgbClr val="895D1D"/>
            </a:solidFill>
          </a:uFill>
          <a:latin typeface="+mn-lt"/>
          <a:ea typeface="+mn-ea"/>
          <a:cs typeface="+mn-cs"/>
          <a:sym typeface="Helvetica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ln>
            <a:noFill/>
          </a:ln>
          <a:solidFill>
            <a:srgbClr val="895D1D"/>
          </a:solidFill>
          <a:uFill>
            <a:solidFill>
              <a:srgbClr val="895D1D"/>
            </a:solidFill>
          </a:uFill>
          <a:latin typeface="+mn-lt"/>
          <a:ea typeface="+mn-ea"/>
          <a:cs typeface="+mn-cs"/>
          <a:sym typeface="Helvetica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ln>
            <a:noFill/>
          </a:ln>
          <a:solidFill>
            <a:srgbClr val="895D1D"/>
          </a:solidFill>
          <a:uFill>
            <a:solidFill>
              <a:srgbClr val="895D1D"/>
            </a:solidFill>
          </a:uFill>
          <a:latin typeface="+mn-lt"/>
          <a:ea typeface="+mn-ea"/>
          <a:cs typeface="+mn-cs"/>
          <a:sym typeface="Helvetica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ln>
            <a:noFill/>
          </a:ln>
          <a:solidFill>
            <a:srgbClr val="895D1D"/>
          </a:solidFill>
          <a:uFill>
            <a:solidFill>
              <a:srgbClr val="895D1D"/>
            </a:solidFill>
          </a:uFill>
          <a:latin typeface="+mn-lt"/>
          <a:ea typeface="+mn-ea"/>
          <a:cs typeface="+mn-cs"/>
          <a:sym typeface="Helvetica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ln>
            <a:noFill/>
          </a:ln>
          <a:solidFill>
            <a:srgbClr val="895D1D"/>
          </a:solidFill>
          <a:uFill>
            <a:solidFill>
              <a:srgbClr val="895D1D"/>
            </a:solidFill>
          </a:uFill>
          <a:latin typeface="+mn-lt"/>
          <a:ea typeface="+mn-ea"/>
          <a:cs typeface="+mn-cs"/>
          <a:sym typeface="Helvetica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ln>
            <a:noFill/>
          </a:ln>
          <a:solidFill>
            <a:srgbClr val="895D1D"/>
          </a:solidFill>
          <a:uFill>
            <a:solidFill>
              <a:srgbClr val="895D1D"/>
            </a:solidFill>
          </a:uFill>
          <a:latin typeface="+mn-lt"/>
          <a:ea typeface="+mn-ea"/>
          <a:cs typeface="+mn-cs"/>
          <a:sym typeface="Helvetica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ln>
            <a:noFill/>
          </a:ln>
          <a:solidFill>
            <a:srgbClr val="895D1D"/>
          </a:solidFill>
          <a:uFill>
            <a:solidFill>
              <a:srgbClr val="895D1D"/>
            </a:solidFill>
          </a:uFill>
          <a:latin typeface="+mn-lt"/>
          <a:ea typeface="+mn-ea"/>
          <a:cs typeface="+mn-cs"/>
          <a:sym typeface="Helvetica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ln>
            <a:noFill/>
          </a:ln>
          <a:solidFill>
            <a:srgbClr val="895D1D"/>
          </a:solidFill>
          <a:uFill>
            <a:solidFill>
              <a:srgbClr val="895D1D"/>
            </a:solidFill>
          </a:uFill>
          <a:latin typeface="+mn-lt"/>
          <a:ea typeface="+mn-ea"/>
          <a:cs typeface="+mn-cs"/>
          <a:sym typeface="Helvetica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ln>
            <a:noFill/>
          </a:ln>
          <a:solidFill>
            <a:srgbClr val="895D1D"/>
          </a:solidFill>
          <a:uFill>
            <a:solidFill>
              <a:srgbClr val="895D1D"/>
            </a:solidFill>
          </a:uFill>
          <a:latin typeface="+mn-lt"/>
          <a:ea typeface="+mn-ea"/>
          <a:cs typeface="+mn-cs"/>
          <a:sym typeface="Helvetica"/>
        </a:defRPr>
      </a:lvl9pPr>
    </p:titleStyle>
    <p:bodyStyle>
      <a:lvl1pPr marL="365758" marR="0" indent="-365758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1"/>
        </a:buClr>
        <a:buSzPct val="100000"/>
        <a:buFont typeface="Helvetica"/>
        <a:buChar char="•"/>
        <a:tabLst/>
        <a:defRPr sz="2400" b="0" i="0" u="none" strike="noStrike" cap="none" spc="0" baseline="0">
          <a:ln>
            <a:noFill/>
          </a:ln>
          <a:solidFill>
            <a:srgbClr val="262626"/>
          </a:solidFill>
          <a:uFill>
            <a:solidFill>
              <a:srgbClr val="262626"/>
            </a:solidFill>
          </a:uFill>
          <a:latin typeface="+mn-lt"/>
          <a:ea typeface="+mn-ea"/>
          <a:cs typeface="+mn-cs"/>
          <a:sym typeface="Helvetica"/>
        </a:defRPr>
      </a:lvl1pPr>
      <a:lvl2pPr marL="810490" marR="0" indent="-399009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1"/>
        </a:buClr>
        <a:buSzPct val="100000"/>
        <a:buFont typeface="Helvetica"/>
        <a:buChar char="•"/>
        <a:tabLst/>
        <a:defRPr sz="2400" b="0" i="0" u="none" strike="noStrike" cap="none" spc="0" baseline="0">
          <a:ln>
            <a:noFill/>
          </a:ln>
          <a:solidFill>
            <a:srgbClr val="262626"/>
          </a:solidFill>
          <a:uFill>
            <a:solidFill>
              <a:srgbClr val="262626"/>
            </a:solidFill>
          </a:uFill>
          <a:latin typeface="+mn-lt"/>
          <a:ea typeface="+mn-ea"/>
          <a:cs typeface="+mn-cs"/>
          <a:sym typeface="Helvetica"/>
        </a:defRPr>
      </a:lvl2pPr>
      <a:lvl3pPr marL="1216150" marR="0" indent="-438911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1"/>
        </a:buClr>
        <a:buSzPct val="100000"/>
        <a:buFont typeface="Helvetica"/>
        <a:buChar char="•"/>
        <a:tabLst/>
        <a:defRPr sz="2400" b="0" i="0" u="none" strike="noStrike" cap="none" spc="0" baseline="0">
          <a:ln>
            <a:noFill/>
          </a:ln>
          <a:solidFill>
            <a:srgbClr val="262626"/>
          </a:solidFill>
          <a:uFill>
            <a:solidFill>
              <a:srgbClr val="262626"/>
            </a:solidFill>
          </a:uFill>
          <a:latin typeface="+mn-lt"/>
          <a:ea typeface="+mn-ea"/>
          <a:cs typeface="+mn-cs"/>
          <a:sym typeface="Helvetica"/>
        </a:defRPr>
      </a:lvl3pPr>
      <a:lvl4pPr marL="1615439" marR="0" indent="-426719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1"/>
        </a:buClr>
        <a:buSzPct val="100000"/>
        <a:buFont typeface="Helvetica"/>
        <a:buChar char="•"/>
        <a:tabLst/>
        <a:defRPr sz="2400" b="0" i="0" u="none" strike="noStrike" cap="none" spc="0" baseline="0">
          <a:ln>
            <a:noFill/>
          </a:ln>
          <a:solidFill>
            <a:srgbClr val="262626"/>
          </a:solidFill>
          <a:uFill>
            <a:solidFill>
              <a:srgbClr val="262626"/>
            </a:solidFill>
          </a:uFill>
          <a:latin typeface="+mn-lt"/>
          <a:ea typeface="+mn-ea"/>
          <a:cs typeface="+mn-cs"/>
          <a:sym typeface="Helvetica"/>
        </a:defRPr>
      </a:lvl4pPr>
      <a:lvl5pPr marL="1988820" marR="0" indent="-48006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1"/>
        </a:buClr>
        <a:buSzPct val="100000"/>
        <a:buFont typeface="Helvetica"/>
        <a:buChar char="•"/>
        <a:tabLst/>
        <a:defRPr sz="2400" b="0" i="0" u="none" strike="noStrike" cap="none" spc="0" baseline="0">
          <a:ln>
            <a:noFill/>
          </a:ln>
          <a:solidFill>
            <a:srgbClr val="262626"/>
          </a:solidFill>
          <a:uFill>
            <a:solidFill>
              <a:srgbClr val="262626"/>
            </a:solidFill>
          </a:uFill>
          <a:latin typeface="+mn-lt"/>
          <a:ea typeface="+mn-ea"/>
          <a:cs typeface="+mn-cs"/>
          <a:sym typeface="Helvetica"/>
        </a:defRPr>
      </a:lvl5pPr>
      <a:lvl6pPr marL="2344782" marR="0" indent="-470261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1"/>
        </a:buClr>
        <a:buSzPct val="100000"/>
        <a:buFont typeface="Helvetica"/>
        <a:buChar char="•"/>
        <a:tabLst/>
        <a:defRPr sz="2400" b="0" i="0" u="none" strike="noStrike" cap="none" spc="0" baseline="0">
          <a:ln>
            <a:noFill/>
          </a:ln>
          <a:solidFill>
            <a:srgbClr val="262626"/>
          </a:solidFill>
          <a:uFill>
            <a:solidFill>
              <a:srgbClr val="262626"/>
            </a:solidFill>
          </a:uFill>
          <a:latin typeface="+mn-lt"/>
          <a:ea typeface="+mn-ea"/>
          <a:cs typeface="+mn-cs"/>
          <a:sym typeface="Helvetica"/>
        </a:defRPr>
      </a:lvl6pPr>
      <a:lvl7pPr marL="2664822" marR="0" indent="-470261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1"/>
        </a:buClr>
        <a:buSzPct val="100000"/>
        <a:buFont typeface="Helvetica"/>
        <a:buChar char="•"/>
        <a:tabLst/>
        <a:defRPr sz="2400" b="0" i="0" u="none" strike="noStrike" cap="none" spc="0" baseline="0">
          <a:ln>
            <a:noFill/>
          </a:ln>
          <a:solidFill>
            <a:srgbClr val="262626"/>
          </a:solidFill>
          <a:uFill>
            <a:solidFill>
              <a:srgbClr val="262626"/>
            </a:solidFill>
          </a:uFill>
          <a:latin typeface="+mn-lt"/>
          <a:ea typeface="+mn-ea"/>
          <a:cs typeface="+mn-cs"/>
          <a:sym typeface="Helvetica"/>
        </a:defRPr>
      </a:lvl7pPr>
      <a:lvl8pPr marL="2984861" marR="0" indent="-470261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1"/>
        </a:buClr>
        <a:buSzPct val="100000"/>
        <a:buFont typeface="Helvetica"/>
        <a:buChar char="•"/>
        <a:tabLst/>
        <a:defRPr sz="2400" b="0" i="0" u="none" strike="noStrike" cap="none" spc="0" baseline="0">
          <a:ln>
            <a:noFill/>
          </a:ln>
          <a:solidFill>
            <a:srgbClr val="262626"/>
          </a:solidFill>
          <a:uFill>
            <a:solidFill>
              <a:srgbClr val="262626"/>
            </a:solidFill>
          </a:uFill>
          <a:latin typeface="+mn-lt"/>
          <a:ea typeface="+mn-ea"/>
          <a:cs typeface="+mn-cs"/>
          <a:sym typeface="Helvetica"/>
        </a:defRPr>
      </a:lvl8pPr>
      <a:lvl9pPr marL="3304902" marR="0" indent="-470261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1"/>
        </a:buClr>
        <a:buSzPct val="100000"/>
        <a:buFont typeface="Helvetica"/>
        <a:buChar char="•"/>
        <a:tabLst/>
        <a:defRPr sz="2400" b="0" i="0" u="none" strike="noStrike" cap="none" spc="0" baseline="0">
          <a:ln>
            <a:noFill/>
          </a:ln>
          <a:solidFill>
            <a:srgbClr val="262626"/>
          </a:solidFill>
          <a:uFill>
            <a:solidFill>
              <a:srgbClr val="262626"/>
            </a:solidFill>
          </a:uFill>
          <a:latin typeface="+mn-lt"/>
          <a:ea typeface="+mn-ea"/>
          <a:cs typeface="+mn-cs"/>
          <a:sym typeface="Helvetica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1pPr>
      <a:lvl2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2pPr>
      <a:lvl3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3pPr>
      <a:lvl4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4pPr>
      <a:lvl5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5pPr>
      <a:lvl6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6pPr>
      <a:lvl7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7pPr>
      <a:lvl8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8pPr>
      <a:lvl9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725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Rectangle"/>
          <p:cNvSpPr/>
          <p:nvPr/>
        </p:nvSpPr>
        <p:spPr>
          <a:xfrm>
            <a:off x="0" y="0"/>
            <a:ext cx="9144000" cy="6858000"/>
          </a:xfrm>
          <a:prstGeom prst="roundRect">
            <a:avLst>
              <a:gd name="adj" fmla="val 0"/>
            </a:avLst>
          </a:prstGeom>
          <a:solidFill>
            <a:srgbClr val="272523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914400">
              <a:defRPr sz="1800"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167" name="The process of discipleship"/>
          <p:cNvSpPr txBox="1"/>
          <p:nvPr/>
        </p:nvSpPr>
        <p:spPr>
          <a:xfrm>
            <a:off x="976684" y="2009178"/>
            <a:ext cx="7340204" cy="14524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defTabSz="410764">
              <a:defRPr sz="5000">
                <a:solidFill>
                  <a:srgbClr val="13A89E"/>
                </a:solidFill>
                <a:uFill>
                  <a:solidFill>
                    <a:srgbClr val="13A89E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 sz="1800">
                <a:solidFill>
                  <a:srgbClr val="000000"/>
                </a:solidFill>
                <a:uFillTx/>
              </a:defRPr>
            </a:pPr>
            <a:r>
              <a:rPr sz="5000">
                <a:solidFill>
                  <a:srgbClr val="13A89E"/>
                </a:solidFill>
                <a:uFill>
                  <a:solidFill>
                    <a:srgbClr val="13A89E"/>
                  </a:solidFill>
                </a:uFill>
              </a:rPr>
              <a:t>The process of discipleship</a:t>
            </a:r>
          </a:p>
        </p:txBody>
      </p:sp>
      <p:sp>
        <p:nvSpPr>
          <p:cNvPr id="168" name="Olly Goldenberg…"/>
          <p:cNvSpPr txBox="1"/>
          <p:nvPr/>
        </p:nvSpPr>
        <p:spPr>
          <a:xfrm>
            <a:off x="974452" y="3868751"/>
            <a:ext cx="4650214" cy="10850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410764">
              <a:lnSpc>
                <a:spcPct val="120000"/>
              </a:lnSpc>
              <a:defRPr sz="1800"/>
            </a:pPr>
            <a:r>
              <a:rPr sz="33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rPr>
              <a:t>Olly Goldenberg</a:t>
            </a:r>
            <a:endParaRPr sz="2900">
              <a:solidFill>
                <a:srgbClr val="535353"/>
              </a:solidFill>
              <a:uFill>
                <a:solidFill>
                  <a:srgbClr val="535353"/>
                </a:solidFill>
              </a:uFill>
              <a:latin typeface="Gill Sans Light"/>
              <a:ea typeface="Gill Sans Light"/>
              <a:cs typeface="Gill Sans Light"/>
              <a:sym typeface="Gill Sans Light"/>
            </a:endParaRPr>
          </a:p>
          <a:p>
            <a:pPr defTabSz="410764">
              <a:lnSpc>
                <a:spcPct val="120000"/>
              </a:lnSpc>
              <a:defRPr sz="1800"/>
            </a:pPr>
            <a:r>
              <a:rPr sz="2900">
                <a:solidFill>
                  <a:srgbClr val="13A89E"/>
                </a:solidFill>
                <a:uFill>
                  <a:solidFill>
                    <a:srgbClr val="13A89E"/>
                  </a:solidFill>
                </a:uFill>
                <a:latin typeface="Arial"/>
                <a:ea typeface="Arial"/>
                <a:cs typeface="Arial"/>
                <a:sym typeface="Arial"/>
              </a:rPr>
              <a:t>@ childrencan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2725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Rectangle"/>
          <p:cNvSpPr/>
          <p:nvPr/>
        </p:nvSpPr>
        <p:spPr>
          <a:xfrm>
            <a:off x="0" y="0"/>
            <a:ext cx="9144000" cy="6858000"/>
          </a:xfrm>
          <a:prstGeom prst="roundRect">
            <a:avLst>
              <a:gd name="adj" fmla="val 0"/>
            </a:avLst>
          </a:prstGeom>
          <a:solidFill>
            <a:srgbClr val="272523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914400">
              <a:defRPr sz="1800"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215" name="What is the difference between a teacher and a trainer?"/>
          <p:cNvSpPr txBox="1"/>
          <p:nvPr/>
        </p:nvSpPr>
        <p:spPr>
          <a:xfrm>
            <a:off x="1030262" y="638279"/>
            <a:ext cx="7083476" cy="20641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410764">
              <a:spcBef>
                <a:spcPts val="4600"/>
              </a:spcBef>
              <a:defRPr sz="4500">
                <a:solidFill>
                  <a:srgbClr val="13A89E"/>
                </a:solidFill>
                <a:uFill>
                  <a:solidFill>
                    <a:srgbClr val="13A89E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What is the difference between a teacher and a trainer?</a:t>
            </a:r>
          </a:p>
        </p:txBody>
      </p:sp>
      <p:sp>
        <p:nvSpPr>
          <p:cNvPr id="216" name="Teacher   Trainer"/>
          <p:cNvSpPr txBox="1"/>
          <p:nvPr/>
        </p:nvSpPr>
        <p:spPr>
          <a:xfrm>
            <a:off x="982202" y="2767365"/>
            <a:ext cx="7179596" cy="7158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ctr" defTabSz="914400">
              <a:spcBef>
                <a:spcPts val="500"/>
              </a:spcBef>
              <a:defRPr sz="5000">
                <a:solidFill>
                  <a:srgbClr val="FFFFFF"/>
                </a:solidFill>
                <a:uFill>
                  <a:solidFill>
                    <a:srgbClr val="262626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Teacher			Trainer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Rectangle"/>
          <p:cNvSpPr/>
          <p:nvPr/>
        </p:nvSpPr>
        <p:spPr>
          <a:xfrm>
            <a:off x="0" y="0"/>
            <a:ext cx="9144000" cy="6858000"/>
          </a:xfrm>
          <a:prstGeom prst="roundRect">
            <a:avLst>
              <a:gd name="adj" fmla="val 0"/>
            </a:avLst>
          </a:prstGeom>
          <a:solidFill>
            <a:srgbClr val="272523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914400">
              <a:defRPr sz="1800"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221" name="Fulfilling our Commission"/>
          <p:cNvSpPr txBox="1">
            <a:spLocks noGrp="1"/>
          </p:cNvSpPr>
          <p:nvPr>
            <p:ph type="title"/>
          </p:nvPr>
        </p:nvSpPr>
        <p:spPr>
          <a:xfrm>
            <a:off x="684007" y="556146"/>
            <a:ext cx="7756264" cy="1054251"/>
          </a:xfrm>
          <a:prstGeom prst="rect">
            <a:avLst/>
          </a:prstGeom>
        </p:spPr>
        <p:txBody>
          <a:bodyPr/>
          <a:lstStyle>
            <a:lvl1pPr algn="l" defTabSz="377904">
              <a:spcBef>
                <a:spcPts val="4200"/>
              </a:spcBef>
              <a:defRPr sz="4876" b="1">
                <a:solidFill>
                  <a:srgbClr val="13A89E"/>
                </a:solidFill>
                <a:uFill>
                  <a:solidFill>
                    <a:srgbClr val="13A89E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 b="0">
                <a:solidFill>
                  <a:srgbClr val="535353"/>
                </a:solidFill>
                <a:uFill>
                  <a:solidFill>
                    <a:srgbClr val="535353"/>
                  </a:solidFill>
                </a:uFill>
                <a:latin typeface="Gill Sans Light"/>
                <a:ea typeface="Gill Sans Light"/>
                <a:cs typeface="Gill Sans Light"/>
                <a:sym typeface="Gill Sans Light"/>
              </a:defRPr>
            </a:pPr>
            <a:r>
              <a:rPr b="1">
                <a:solidFill>
                  <a:srgbClr val="13A89E"/>
                </a:solidFill>
                <a:uFill>
                  <a:solidFill>
                    <a:srgbClr val="13A89E"/>
                  </a:solidFill>
                </a:uFill>
                <a:latin typeface="Arial"/>
                <a:ea typeface="Arial"/>
                <a:cs typeface="Arial"/>
                <a:sym typeface="Arial"/>
              </a:rPr>
              <a:t>Fulfilling our Commission</a:t>
            </a:r>
          </a:p>
        </p:txBody>
      </p:sp>
      <p:sp>
        <p:nvSpPr>
          <p:cNvPr id="222" name="If this is our commission how does every activity you do help fulfil this?"/>
          <p:cNvSpPr txBox="1"/>
          <p:nvPr/>
        </p:nvSpPr>
        <p:spPr>
          <a:xfrm>
            <a:off x="699246" y="2248347"/>
            <a:ext cx="7745505" cy="38778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>
            <a:lvl1pPr marL="381000" indent="-381000" defTabSz="914400">
              <a:spcBef>
                <a:spcPts val="500"/>
              </a:spcBef>
              <a:buSzPct val="100000"/>
              <a:buChar char="•"/>
              <a:defRPr sz="3800">
                <a:solidFill>
                  <a:srgbClr val="FFFFFF"/>
                </a:solidFill>
                <a:uFill>
                  <a:solidFill>
                    <a:srgbClr val="262626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If this is our commission how does every activity you do help fulfil this?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Rectangle"/>
          <p:cNvSpPr/>
          <p:nvPr/>
        </p:nvSpPr>
        <p:spPr>
          <a:xfrm>
            <a:off x="0" y="0"/>
            <a:ext cx="9144000" cy="6858000"/>
          </a:xfrm>
          <a:prstGeom prst="roundRect">
            <a:avLst>
              <a:gd name="adj" fmla="val 0"/>
            </a:avLst>
          </a:prstGeom>
          <a:solidFill>
            <a:srgbClr val="272523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914400">
              <a:defRPr sz="1800"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225" name="Stages of development"/>
          <p:cNvSpPr txBox="1">
            <a:spLocks noGrp="1"/>
          </p:cNvSpPr>
          <p:nvPr>
            <p:ph type="title"/>
          </p:nvPr>
        </p:nvSpPr>
        <p:spPr>
          <a:xfrm>
            <a:off x="684007" y="556145"/>
            <a:ext cx="7756264" cy="1054252"/>
          </a:xfrm>
          <a:prstGeom prst="rect">
            <a:avLst/>
          </a:prstGeom>
        </p:spPr>
        <p:txBody>
          <a:bodyPr/>
          <a:lstStyle>
            <a:lvl1pPr defTabSz="410764">
              <a:spcBef>
                <a:spcPts val="4600"/>
              </a:spcBef>
              <a:defRPr sz="5000">
                <a:solidFill>
                  <a:srgbClr val="13A89E"/>
                </a:solidFill>
                <a:uFill>
                  <a:solidFill>
                    <a:srgbClr val="13A89E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 sz="1800">
                <a:solidFill>
                  <a:srgbClr val="000000"/>
                </a:solidFill>
                <a:uFillTx/>
              </a:defRPr>
            </a:pPr>
            <a:r>
              <a:rPr sz="5000">
                <a:solidFill>
                  <a:srgbClr val="13A89E"/>
                </a:solidFill>
                <a:uFill>
                  <a:solidFill>
                    <a:srgbClr val="13A89E"/>
                  </a:solidFill>
                </a:uFill>
              </a:rPr>
              <a:t>Stages of development</a:t>
            </a:r>
          </a:p>
        </p:txBody>
      </p:sp>
      <p:sp>
        <p:nvSpPr>
          <p:cNvPr id="226" name="1. Spiritual Exposure"/>
          <p:cNvSpPr txBox="1"/>
          <p:nvPr/>
        </p:nvSpPr>
        <p:spPr>
          <a:xfrm>
            <a:off x="689386" y="1490091"/>
            <a:ext cx="7745505" cy="38778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ctr" defTabSz="914400">
              <a:spcBef>
                <a:spcPts val="500"/>
              </a:spcBef>
              <a:defRPr sz="5000">
                <a:solidFill>
                  <a:srgbClr val="FFFFFF"/>
                </a:solidFill>
                <a:uFill>
                  <a:solidFill>
                    <a:srgbClr val="262626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 sz="1800">
                <a:solidFill>
                  <a:srgbClr val="000000"/>
                </a:solidFill>
                <a:uFillTx/>
              </a:defRPr>
            </a:pPr>
            <a:r>
              <a:rPr sz="5000">
                <a:solidFill>
                  <a:srgbClr val="FFFFFF"/>
                </a:solidFill>
                <a:uFill>
                  <a:solidFill>
                    <a:srgbClr val="262626"/>
                  </a:solidFill>
                </a:uFill>
              </a:rPr>
              <a:t>1. Spiritual Exposure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Rectangle"/>
          <p:cNvSpPr/>
          <p:nvPr/>
        </p:nvSpPr>
        <p:spPr>
          <a:xfrm>
            <a:off x="0" y="0"/>
            <a:ext cx="9144000" cy="6858000"/>
          </a:xfrm>
          <a:prstGeom prst="roundRect">
            <a:avLst>
              <a:gd name="adj" fmla="val 0"/>
            </a:avLst>
          </a:prstGeom>
          <a:solidFill>
            <a:srgbClr val="272523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914400">
              <a:defRPr sz="1800"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231" name="Stages of development"/>
          <p:cNvSpPr txBox="1">
            <a:spLocks noGrp="1"/>
          </p:cNvSpPr>
          <p:nvPr>
            <p:ph type="title"/>
          </p:nvPr>
        </p:nvSpPr>
        <p:spPr>
          <a:xfrm>
            <a:off x="684007" y="556145"/>
            <a:ext cx="7756264" cy="1054252"/>
          </a:xfrm>
          <a:prstGeom prst="rect">
            <a:avLst/>
          </a:prstGeom>
        </p:spPr>
        <p:txBody>
          <a:bodyPr/>
          <a:lstStyle>
            <a:lvl1pPr defTabSz="410764">
              <a:spcBef>
                <a:spcPts val="4600"/>
              </a:spcBef>
              <a:defRPr sz="5000">
                <a:solidFill>
                  <a:srgbClr val="13A89E"/>
                </a:solidFill>
                <a:uFill>
                  <a:solidFill>
                    <a:srgbClr val="13A89E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 sz="1800">
                <a:solidFill>
                  <a:srgbClr val="000000"/>
                </a:solidFill>
                <a:uFillTx/>
              </a:defRPr>
            </a:pPr>
            <a:r>
              <a:rPr sz="5000">
                <a:solidFill>
                  <a:srgbClr val="13A89E"/>
                </a:solidFill>
                <a:uFill>
                  <a:solidFill>
                    <a:srgbClr val="13A89E"/>
                  </a:solidFill>
                </a:uFill>
              </a:rPr>
              <a:t>Stages of development</a:t>
            </a:r>
          </a:p>
        </p:txBody>
      </p:sp>
      <p:sp>
        <p:nvSpPr>
          <p:cNvPr id="232" name="2. Spiritual Experience"/>
          <p:cNvSpPr txBox="1"/>
          <p:nvPr/>
        </p:nvSpPr>
        <p:spPr>
          <a:xfrm>
            <a:off x="689386" y="1490091"/>
            <a:ext cx="7745505" cy="38778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ctr" defTabSz="914400">
              <a:spcBef>
                <a:spcPts val="500"/>
              </a:spcBef>
              <a:defRPr sz="5000">
                <a:solidFill>
                  <a:srgbClr val="FFFFFF"/>
                </a:solidFill>
                <a:uFill>
                  <a:solidFill>
                    <a:srgbClr val="262626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 sz="1800">
                <a:solidFill>
                  <a:srgbClr val="000000"/>
                </a:solidFill>
                <a:uFillTx/>
              </a:defRPr>
            </a:pPr>
            <a:r>
              <a:rPr sz="5000">
                <a:solidFill>
                  <a:srgbClr val="FFFFFF"/>
                </a:solidFill>
                <a:uFill>
                  <a:solidFill>
                    <a:srgbClr val="262626"/>
                  </a:solidFill>
                </a:uFill>
              </a:rPr>
              <a:t>2. Spiritual Experience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Rectangle"/>
          <p:cNvSpPr/>
          <p:nvPr/>
        </p:nvSpPr>
        <p:spPr>
          <a:xfrm>
            <a:off x="0" y="0"/>
            <a:ext cx="9144000" cy="6858000"/>
          </a:xfrm>
          <a:prstGeom prst="roundRect">
            <a:avLst>
              <a:gd name="adj" fmla="val 0"/>
            </a:avLst>
          </a:prstGeom>
          <a:solidFill>
            <a:srgbClr val="272523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914400">
              <a:defRPr sz="1800"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237" name="Stages of development"/>
          <p:cNvSpPr txBox="1">
            <a:spLocks noGrp="1"/>
          </p:cNvSpPr>
          <p:nvPr>
            <p:ph type="title"/>
          </p:nvPr>
        </p:nvSpPr>
        <p:spPr>
          <a:xfrm>
            <a:off x="684007" y="556145"/>
            <a:ext cx="7756264" cy="1054252"/>
          </a:xfrm>
          <a:prstGeom prst="rect">
            <a:avLst/>
          </a:prstGeom>
        </p:spPr>
        <p:txBody>
          <a:bodyPr/>
          <a:lstStyle>
            <a:lvl1pPr defTabSz="410764">
              <a:spcBef>
                <a:spcPts val="4600"/>
              </a:spcBef>
              <a:defRPr sz="5000">
                <a:solidFill>
                  <a:srgbClr val="13A89E"/>
                </a:solidFill>
                <a:uFill>
                  <a:solidFill>
                    <a:srgbClr val="13A89E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 sz="1800">
                <a:solidFill>
                  <a:srgbClr val="000000"/>
                </a:solidFill>
                <a:uFillTx/>
              </a:defRPr>
            </a:pPr>
            <a:r>
              <a:rPr sz="5000">
                <a:solidFill>
                  <a:srgbClr val="13A89E"/>
                </a:solidFill>
                <a:uFill>
                  <a:solidFill>
                    <a:srgbClr val="13A89E"/>
                  </a:solidFill>
                </a:uFill>
              </a:rPr>
              <a:t>Stages of development</a:t>
            </a:r>
          </a:p>
        </p:txBody>
      </p:sp>
      <p:sp>
        <p:nvSpPr>
          <p:cNvPr id="238" name="3. Spiritual Adventure"/>
          <p:cNvSpPr txBox="1"/>
          <p:nvPr/>
        </p:nvSpPr>
        <p:spPr>
          <a:xfrm>
            <a:off x="689386" y="1490091"/>
            <a:ext cx="7745505" cy="38778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ctr" defTabSz="914400">
              <a:spcBef>
                <a:spcPts val="500"/>
              </a:spcBef>
              <a:defRPr sz="5000">
                <a:solidFill>
                  <a:srgbClr val="FFFFFF"/>
                </a:solidFill>
                <a:uFill>
                  <a:solidFill>
                    <a:srgbClr val="262626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 sz="1800">
                <a:solidFill>
                  <a:srgbClr val="000000"/>
                </a:solidFill>
                <a:uFillTx/>
              </a:defRPr>
            </a:pPr>
            <a:r>
              <a:rPr sz="5000">
                <a:solidFill>
                  <a:srgbClr val="FFFFFF"/>
                </a:solidFill>
                <a:uFill>
                  <a:solidFill>
                    <a:srgbClr val="262626"/>
                  </a:solidFill>
                </a:uFill>
              </a:rPr>
              <a:t>3. Spiritual Adventure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2725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Rectangle"/>
          <p:cNvSpPr/>
          <p:nvPr/>
        </p:nvSpPr>
        <p:spPr>
          <a:xfrm>
            <a:off x="0" y="0"/>
            <a:ext cx="9144000" cy="6858000"/>
          </a:xfrm>
          <a:prstGeom prst="roundRect">
            <a:avLst>
              <a:gd name="adj" fmla="val 0"/>
            </a:avLst>
          </a:prstGeom>
          <a:solidFill>
            <a:srgbClr val="272523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914400">
              <a:defRPr sz="1800"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243" name="Discipling Children 2"/>
          <p:cNvSpPr txBox="1"/>
          <p:nvPr/>
        </p:nvSpPr>
        <p:spPr>
          <a:xfrm>
            <a:off x="976684" y="2009178"/>
            <a:ext cx="7340204" cy="7158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defTabSz="410764">
              <a:defRPr sz="5000">
                <a:solidFill>
                  <a:srgbClr val="13A89E"/>
                </a:solidFill>
                <a:uFill>
                  <a:solidFill>
                    <a:srgbClr val="13A89E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 sz="1800">
                <a:solidFill>
                  <a:srgbClr val="000000"/>
                </a:solidFill>
                <a:uFillTx/>
              </a:defRPr>
            </a:pPr>
            <a:r>
              <a:rPr sz="5000">
                <a:solidFill>
                  <a:srgbClr val="13A89E"/>
                </a:solidFill>
                <a:uFill>
                  <a:solidFill>
                    <a:srgbClr val="13A89E"/>
                  </a:solidFill>
                </a:uFill>
              </a:rPr>
              <a:t>Discipling Children 2</a:t>
            </a:r>
          </a:p>
        </p:txBody>
      </p:sp>
      <p:sp>
        <p:nvSpPr>
          <p:cNvPr id="244" name="Olly Goldenberg…"/>
          <p:cNvSpPr txBox="1"/>
          <p:nvPr/>
        </p:nvSpPr>
        <p:spPr>
          <a:xfrm>
            <a:off x="974452" y="3868751"/>
            <a:ext cx="4650214" cy="10850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410764">
              <a:lnSpc>
                <a:spcPct val="120000"/>
              </a:lnSpc>
              <a:defRPr sz="1800"/>
            </a:pPr>
            <a:r>
              <a:rPr sz="33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rPr>
              <a:t>Olly Goldenberg</a:t>
            </a:r>
            <a:endParaRPr sz="2900">
              <a:solidFill>
                <a:srgbClr val="535353"/>
              </a:solidFill>
              <a:uFill>
                <a:solidFill>
                  <a:srgbClr val="535353"/>
                </a:solidFill>
              </a:uFill>
              <a:latin typeface="Gill Sans Light"/>
              <a:ea typeface="Gill Sans Light"/>
              <a:cs typeface="Gill Sans Light"/>
              <a:sym typeface="Gill Sans Light"/>
            </a:endParaRPr>
          </a:p>
          <a:p>
            <a:pPr defTabSz="410764">
              <a:lnSpc>
                <a:spcPct val="120000"/>
              </a:lnSpc>
              <a:defRPr sz="1800"/>
            </a:pPr>
            <a:r>
              <a:rPr sz="2900">
                <a:solidFill>
                  <a:srgbClr val="13A89E"/>
                </a:solidFill>
                <a:uFill>
                  <a:solidFill>
                    <a:srgbClr val="13A89E"/>
                  </a:solidFill>
                </a:uFill>
                <a:latin typeface="Arial"/>
                <a:ea typeface="Arial"/>
                <a:cs typeface="Arial"/>
                <a:sym typeface="Arial"/>
              </a:rPr>
              <a:t>@ childrencan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Rectangle"/>
          <p:cNvSpPr/>
          <p:nvPr/>
        </p:nvSpPr>
        <p:spPr>
          <a:xfrm>
            <a:off x="0" y="0"/>
            <a:ext cx="9144000" cy="6858000"/>
          </a:xfrm>
          <a:prstGeom prst="roundRect">
            <a:avLst>
              <a:gd name="adj" fmla="val 0"/>
            </a:avLst>
          </a:prstGeom>
          <a:solidFill>
            <a:srgbClr val="272523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914400">
              <a:defRPr sz="1800"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247" name="Small group discussion"/>
          <p:cNvSpPr txBox="1">
            <a:spLocks noGrp="1"/>
          </p:cNvSpPr>
          <p:nvPr>
            <p:ph type="body" idx="4294967295"/>
          </p:nvPr>
        </p:nvSpPr>
        <p:spPr>
          <a:xfrm>
            <a:off x="699246" y="2248347"/>
            <a:ext cx="7745505" cy="3877815"/>
          </a:xfrm>
          <a:prstGeom prst="rect">
            <a:avLst/>
          </a:prstGeom>
        </p:spPr>
        <p:txBody>
          <a:bodyPr anchor="t"/>
          <a:lstStyle>
            <a:lvl1pPr marL="481263" indent="-481263">
              <a:buClrTx/>
              <a:buFontTx/>
              <a:buAutoNum type="arabicPeriod"/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Small group discussion</a:t>
            </a:r>
          </a:p>
        </p:txBody>
      </p:sp>
      <p:sp>
        <p:nvSpPr>
          <p:cNvPr id="248" name="How did Jesus make disicples?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l" defTabSz="365581">
              <a:spcBef>
                <a:spcPts val="4000"/>
              </a:spcBef>
              <a:defRPr sz="4005" b="1">
                <a:solidFill>
                  <a:srgbClr val="13A89E"/>
                </a:solidFill>
                <a:uFill>
                  <a:solidFill>
                    <a:srgbClr val="13A89E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How did Jesus make disicples?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7" grpId="1" build="p" bldLvl="5" animBg="1" advAuto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Rectangle"/>
          <p:cNvSpPr/>
          <p:nvPr/>
        </p:nvSpPr>
        <p:spPr>
          <a:xfrm>
            <a:off x="0" y="0"/>
            <a:ext cx="9144000" cy="6858000"/>
          </a:xfrm>
          <a:prstGeom prst="roundRect">
            <a:avLst>
              <a:gd name="adj" fmla="val 0"/>
            </a:avLst>
          </a:prstGeom>
          <a:solidFill>
            <a:srgbClr val="272523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914400">
              <a:defRPr sz="1800"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251" name="Welcome…"/>
          <p:cNvSpPr txBox="1">
            <a:spLocks noGrp="1"/>
          </p:cNvSpPr>
          <p:nvPr>
            <p:ph type="body" idx="4294967295"/>
          </p:nvPr>
        </p:nvSpPr>
        <p:spPr>
          <a:xfrm>
            <a:off x="699246" y="2248347"/>
            <a:ext cx="7745505" cy="3877815"/>
          </a:xfrm>
          <a:prstGeom prst="rect">
            <a:avLst/>
          </a:prstGeom>
        </p:spPr>
        <p:txBody>
          <a:bodyPr anchor="t"/>
          <a:lstStyle/>
          <a:p>
            <a:pPr marL="481263" indent="-481263">
              <a:buClrTx/>
              <a:buFontTx/>
              <a:buAutoNum type="arabicPeriod"/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Welcome</a:t>
            </a:r>
          </a:p>
          <a:p>
            <a:pPr marL="481263" indent="-481263">
              <a:buClrTx/>
              <a:buFontTx/>
              <a:buAutoNum type="arabicPeriod"/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Worship</a:t>
            </a:r>
          </a:p>
          <a:p>
            <a:pPr marL="481263" indent="-481263">
              <a:buClrTx/>
              <a:buFontTx/>
              <a:buAutoNum type="arabicPeriod"/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Word</a:t>
            </a:r>
          </a:p>
          <a:p>
            <a:pPr marL="481263" indent="-481263">
              <a:buClrTx/>
              <a:buFontTx/>
              <a:buAutoNum type="arabicPeriod"/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Warfare</a:t>
            </a:r>
          </a:p>
          <a:p>
            <a:pPr marL="481263" indent="-481263">
              <a:buClrTx/>
              <a:buFontTx/>
              <a:buAutoNum type="arabicPeriod"/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Witness</a:t>
            </a:r>
          </a:p>
        </p:txBody>
      </p:sp>
      <p:sp>
        <p:nvSpPr>
          <p:cNvPr id="252" name="Raising Balanced Disciple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l" defTabSz="410765">
              <a:spcBef>
                <a:spcPts val="4600"/>
              </a:spcBef>
              <a:defRPr sz="4500" b="1">
                <a:solidFill>
                  <a:srgbClr val="13A89E"/>
                </a:solidFill>
                <a:uFill>
                  <a:solidFill>
                    <a:srgbClr val="13A89E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Raising Balanced Disciples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1" grpId="1" build="p" bldLvl="5" animBg="1" advAuto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Rectangle"/>
          <p:cNvSpPr/>
          <p:nvPr/>
        </p:nvSpPr>
        <p:spPr>
          <a:xfrm>
            <a:off x="0" y="0"/>
            <a:ext cx="9144000" cy="6858000"/>
          </a:xfrm>
          <a:prstGeom prst="roundRect">
            <a:avLst>
              <a:gd name="adj" fmla="val 0"/>
            </a:avLst>
          </a:prstGeom>
          <a:solidFill>
            <a:srgbClr val="272523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914400">
              <a:defRPr sz="1800"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255" name="The only wrong teaching method is the one you use every week."/>
          <p:cNvSpPr txBox="1">
            <a:spLocks noGrp="1"/>
          </p:cNvSpPr>
          <p:nvPr>
            <p:ph type="body" idx="4294967295"/>
          </p:nvPr>
        </p:nvSpPr>
        <p:spPr>
          <a:xfrm>
            <a:off x="699246" y="2248347"/>
            <a:ext cx="7745505" cy="3877815"/>
          </a:xfrm>
          <a:prstGeom prst="rect">
            <a:avLst/>
          </a:prstGeom>
        </p:spPr>
        <p:txBody>
          <a:bodyPr anchor="t"/>
          <a:lstStyle>
            <a:lvl1pPr marL="360947" indent="-360947">
              <a:buClrTx/>
              <a:buFontTx/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The only wrong teaching method is the one you use every week.</a:t>
            </a:r>
          </a:p>
        </p:txBody>
      </p:sp>
      <p:sp>
        <p:nvSpPr>
          <p:cNvPr id="256" name="Raising Balanced Disciple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l" defTabSz="410765">
              <a:spcBef>
                <a:spcPts val="4600"/>
              </a:spcBef>
              <a:defRPr sz="4500" b="1">
                <a:solidFill>
                  <a:srgbClr val="13A89E"/>
                </a:solidFill>
                <a:uFill>
                  <a:solidFill>
                    <a:srgbClr val="13A89E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Raising Balanced Disciples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5" grpId="1" build="p" bldLvl="5" animBg="1" advAuto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Rectangle"/>
          <p:cNvSpPr/>
          <p:nvPr/>
        </p:nvSpPr>
        <p:spPr>
          <a:xfrm>
            <a:off x="-9861" y="-1"/>
            <a:ext cx="9144001" cy="6858001"/>
          </a:xfrm>
          <a:prstGeom prst="roundRect">
            <a:avLst>
              <a:gd name="adj" fmla="val 0"/>
            </a:avLst>
          </a:prstGeom>
          <a:solidFill>
            <a:srgbClr val="272523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914400">
              <a:defRPr sz="1800"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259" name="Salvation…"/>
          <p:cNvSpPr txBox="1">
            <a:spLocks noGrp="1"/>
          </p:cNvSpPr>
          <p:nvPr>
            <p:ph type="body" idx="4294967295"/>
          </p:nvPr>
        </p:nvSpPr>
        <p:spPr>
          <a:xfrm>
            <a:off x="689385" y="1903721"/>
            <a:ext cx="7745508" cy="4507360"/>
          </a:xfrm>
          <a:prstGeom prst="rect">
            <a:avLst/>
          </a:prstGeom>
        </p:spPr>
        <p:txBody>
          <a:bodyPr anchor="t"/>
          <a:lstStyle/>
          <a:p>
            <a:pPr marL="481263" indent="-481263">
              <a:buClrTx/>
              <a:buFontTx/>
              <a:buAutoNum type="arabicPeriod"/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Salvation</a:t>
            </a:r>
          </a:p>
          <a:p>
            <a:pPr marL="481263" indent="-481263">
              <a:buClrTx/>
              <a:buFontTx/>
              <a:buAutoNum type="arabicPeriod"/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Encounter with God</a:t>
            </a:r>
          </a:p>
          <a:p>
            <a:pPr marL="481263" indent="-481263">
              <a:buClrTx/>
              <a:buFontTx/>
              <a:buAutoNum type="arabicPeriod"/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Daily devotional</a:t>
            </a:r>
          </a:p>
          <a:p>
            <a:pPr marL="481263" indent="-481263">
              <a:buClrTx/>
              <a:buFontTx/>
              <a:buAutoNum type="arabicPeriod"/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Bible foundation</a:t>
            </a:r>
          </a:p>
          <a:p>
            <a:pPr marL="481263" indent="-481263">
              <a:buClrTx/>
              <a:buFontTx/>
              <a:buAutoNum type="arabicPeriod"/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Bible application (Holy Spirit encounters required)</a:t>
            </a:r>
          </a:p>
          <a:p>
            <a:pPr marL="481263" indent="-481263">
              <a:buClrTx/>
              <a:buFontTx/>
              <a:buAutoNum type="arabicPeriod"/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Release to make disciples</a:t>
            </a:r>
          </a:p>
        </p:txBody>
      </p:sp>
      <p:sp>
        <p:nvSpPr>
          <p:cNvPr id="260" name="The Process of Discipleship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l" defTabSz="410765">
              <a:spcBef>
                <a:spcPts val="4600"/>
              </a:spcBef>
              <a:defRPr sz="4500" b="1">
                <a:solidFill>
                  <a:srgbClr val="13A89E"/>
                </a:solidFill>
                <a:uFill>
                  <a:solidFill>
                    <a:srgbClr val="13A89E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The Process of Discipleship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9" grpId="1" build="p" bldLvl="5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725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Rectangle"/>
          <p:cNvSpPr/>
          <p:nvPr/>
        </p:nvSpPr>
        <p:spPr>
          <a:xfrm>
            <a:off x="0" y="0"/>
            <a:ext cx="9144000" cy="6858000"/>
          </a:xfrm>
          <a:prstGeom prst="roundRect">
            <a:avLst>
              <a:gd name="adj" fmla="val 0"/>
            </a:avLst>
          </a:prstGeom>
          <a:solidFill>
            <a:srgbClr val="272523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914400">
              <a:defRPr sz="1800"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171" name="Psalm 127"/>
          <p:cNvSpPr txBox="1"/>
          <p:nvPr/>
        </p:nvSpPr>
        <p:spPr>
          <a:xfrm>
            <a:off x="1030262" y="581292"/>
            <a:ext cx="7083476" cy="7433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410764">
              <a:spcBef>
                <a:spcPts val="4600"/>
              </a:spcBef>
              <a:defRPr sz="4500">
                <a:solidFill>
                  <a:srgbClr val="13A89E"/>
                </a:solidFill>
                <a:uFill>
                  <a:solidFill>
                    <a:srgbClr val="13A89E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 sz="1800">
                <a:solidFill>
                  <a:srgbClr val="000000"/>
                </a:solidFill>
                <a:uFillTx/>
              </a:defRPr>
            </a:pPr>
            <a:r>
              <a:rPr sz="4500">
                <a:solidFill>
                  <a:srgbClr val="13A89E"/>
                </a:solidFill>
                <a:uFill>
                  <a:solidFill>
                    <a:srgbClr val="13A89E"/>
                  </a:solidFill>
                </a:uFill>
              </a:rPr>
              <a:t>Psalm 127</a:t>
            </a:r>
          </a:p>
        </p:txBody>
      </p:sp>
      <p:sp>
        <p:nvSpPr>
          <p:cNvPr id="172" name="Unless the LORD builds the house, the builders labor in vain. Unless the LORD watches over the city, the guards stand watch in vain.…"/>
          <p:cNvSpPr txBox="1"/>
          <p:nvPr/>
        </p:nvSpPr>
        <p:spPr>
          <a:xfrm>
            <a:off x="985614" y="1696640"/>
            <a:ext cx="7340204" cy="3454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defTabSz="914400">
              <a:defRPr sz="1800"/>
            </a:pPr>
            <a:r>
              <a:rPr sz="2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Unless the LORD builds the house, the builders labor in vain. Unless the LORD watches over the city, the guards stand watch in vain. </a:t>
            </a:r>
          </a:p>
          <a:p>
            <a:pPr defTabSz="914400">
              <a:defRPr sz="1800"/>
            </a:pPr>
            <a:endParaRPr sz="2800">
              <a:solidFill>
                <a:srgbClr val="FFFFFF"/>
              </a:solidFill>
              <a:uFill>
                <a:solidFill>
                  <a:srgbClr val="FFFFFF"/>
                </a:solidFill>
              </a:uFill>
            </a:endParaRPr>
          </a:p>
          <a:p>
            <a:pPr defTabSz="914400">
              <a:defRPr sz="1800"/>
            </a:pPr>
            <a:r>
              <a:rPr sz="2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In vain you rise early and stay up late, toiling for food to eat— for he grants sleep to those he loves.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" grpId="1" build="p" bldLvl="5" animBg="1" advAuto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Rectangle"/>
          <p:cNvSpPr/>
          <p:nvPr/>
        </p:nvSpPr>
        <p:spPr>
          <a:xfrm>
            <a:off x="0" y="0"/>
            <a:ext cx="9144000" cy="6858000"/>
          </a:xfrm>
          <a:prstGeom prst="roundRect">
            <a:avLst>
              <a:gd name="adj" fmla="val 0"/>
            </a:avLst>
          </a:prstGeom>
          <a:solidFill>
            <a:srgbClr val="272523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914400">
              <a:defRPr sz="1800"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263" name="Daily Devotionals"/>
          <p:cNvSpPr txBox="1">
            <a:spLocks noGrp="1"/>
          </p:cNvSpPr>
          <p:nvPr>
            <p:ph type="title"/>
          </p:nvPr>
        </p:nvSpPr>
        <p:spPr>
          <a:xfrm>
            <a:off x="684007" y="556145"/>
            <a:ext cx="7756264" cy="1054252"/>
          </a:xfrm>
          <a:prstGeom prst="rect">
            <a:avLst/>
          </a:prstGeom>
        </p:spPr>
        <p:txBody>
          <a:bodyPr/>
          <a:lstStyle>
            <a:lvl1pPr defTabSz="410764">
              <a:spcBef>
                <a:spcPts val="4600"/>
              </a:spcBef>
              <a:defRPr sz="5000">
                <a:solidFill>
                  <a:srgbClr val="13A89E"/>
                </a:solidFill>
                <a:uFill>
                  <a:solidFill>
                    <a:srgbClr val="13A89E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 sz="1800">
                <a:solidFill>
                  <a:srgbClr val="000000"/>
                </a:solidFill>
                <a:uFillTx/>
              </a:defRPr>
            </a:pPr>
            <a:r>
              <a:rPr sz="5000">
                <a:solidFill>
                  <a:srgbClr val="13A89E"/>
                </a:solidFill>
                <a:uFill>
                  <a:solidFill>
                    <a:srgbClr val="13A89E"/>
                  </a:solidFill>
                </a:uFill>
              </a:rPr>
              <a:t>Daily Devotionals</a:t>
            </a:r>
          </a:p>
        </p:txBody>
      </p:sp>
      <p:sp>
        <p:nvSpPr>
          <p:cNvPr id="264" name="How long for?"/>
          <p:cNvSpPr txBox="1"/>
          <p:nvPr/>
        </p:nvSpPr>
        <p:spPr>
          <a:xfrm>
            <a:off x="689386" y="1490091"/>
            <a:ext cx="7745505" cy="38778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ctr" defTabSz="914400">
              <a:spcBef>
                <a:spcPts val="500"/>
              </a:spcBef>
              <a:defRPr sz="5000">
                <a:solidFill>
                  <a:srgbClr val="FFFFFF"/>
                </a:solidFill>
                <a:uFill>
                  <a:solidFill>
                    <a:srgbClr val="262626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 sz="1800">
                <a:solidFill>
                  <a:srgbClr val="000000"/>
                </a:solidFill>
                <a:uFillTx/>
              </a:defRPr>
            </a:pPr>
            <a:r>
              <a:rPr sz="5000">
                <a:solidFill>
                  <a:srgbClr val="FFFFFF"/>
                </a:solidFill>
                <a:uFill>
                  <a:solidFill>
                    <a:srgbClr val="262626"/>
                  </a:solidFill>
                </a:uFill>
              </a:rPr>
              <a:t>How long for?</a:t>
            </a:r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Rectangle"/>
          <p:cNvSpPr/>
          <p:nvPr/>
        </p:nvSpPr>
        <p:spPr>
          <a:xfrm>
            <a:off x="0" y="0"/>
            <a:ext cx="9144000" cy="6858000"/>
          </a:xfrm>
          <a:prstGeom prst="roundRect">
            <a:avLst>
              <a:gd name="adj" fmla="val 0"/>
            </a:avLst>
          </a:prstGeom>
          <a:solidFill>
            <a:srgbClr val="272523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914400">
              <a:defRPr sz="1800"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269" name="Daily Devotionals"/>
          <p:cNvSpPr txBox="1">
            <a:spLocks noGrp="1"/>
          </p:cNvSpPr>
          <p:nvPr>
            <p:ph type="title"/>
          </p:nvPr>
        </p:nvSpPr>
        <p:spPr>
          <a:xfrm>
            <a:off x="684007" y="556145"/>
            <a:ext cx="7756264" cy="1054252"/>
          </a:xfrm>
          <a:prstGeom prst="rect">
            <a:avLst/>
          </a:prstGeom>
        </p:spPr>
        <p:txBody>
          <a:bodyPr/>
          <a:lstStyle>
            <a:lvl1pPr defTabSz="410764">
              <a:spcBef>
                <a:spcPts val="4600"/>
              </a:spcBef>
              <a:defRPr sz="5000">
                <a:solidFill>
                  <a:srgbClr val="13A89E"/>
                </a:solidFill>
                <a:uFill>
                  <a:solidFill>
                    <a:srgbClr val="13A89E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 sz="1800">
                <a:solidFill>
                  <a:srgbClr val="000000"/>
                </a:solidFill>
                <a:uFillTx/>
              </a:defRPr>
            </a:pPr>
            <a:r>
              <a:rPr sz="5000">
                <a:solidFill>
                  <a:srgbClr val="13A89E"/>
                </a:solidFill>
                <a:uFill>
                  <a:solidFill>
                    <a:srgbClr val="13A89E"/>
                  </a:solidFill>
                </a:uFill>
              </a:rPr>
              <a:t>Daily Devotionals</a:t>
            </a:r>
          </a:p>
        </p:txBody>
      </p:sp>
      <p:sp>
        <p:nvSpPr>
          <p:cNvPr id="270" name="Doing what?"/>
          <p:cNvSpPr txBox="1"/>
          <p:nvPr/>
        </p:nvSpPr>
        <p:spPr>
          <a:xfrm>
            <a:off x="689386" y="1490091"/>
            <a:ext cx="7745505" cy="38778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ctr" defTabSz="914400">
              <a:spcBef>
                <a:spcPts val="500"/>
              </a:spcBef>
              <a:defRPr sz="5000">
                <a:solidFill>
                  <a:srgbClr val="FFFFFF"/>
                </a:solidFill>
                <a:uFill>
                  <a:solidFill>
                    <a:srgbClr val="262626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 sz="1800">
                <a:solidFill>
                  <a:srgbClr val="000000"/>
                </a:solidFill>
                <a:uFillTx/>
              </a:defRPr>
            </a:pPr>
            <a:r>
              <a:rPr sz="5000">
                <a:solidFill>
                  <a:srgbClr val="FFFFFF"/>
                </a:solidFill>
                <a:uFill>
                  <a:solidFill>
                    <a:srgbClr val="262626"/>
                  </a:solidFill>
                </a:uFill>
              </a:rPr>
              <a:t>Doing what?</a:t>
            </a:r>
          </a:p>
        </p:txBody>
      </p:sp>
      <p:pic>
        <p:nvPicPr>
          <p:cNvPr id="271" name="image5.png" descr="image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9503" y="3028950"/>
            <a:ext cx="3829051" cy="38290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0" grpId="1" build="p" bldLvl="5" animBg="1" advAuto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Rectangle"/>
          <p:cNvSpPr/>
          <p:nvPr/>
        </p:nvSpPr>
        <p:spPr>
          <a:xfrm>
            <a:off x="0" y="0"/>
            <a:ext cx="9144000" cy="6858000"/>
          </a:xfrm>
          <a:prstGeom prst="roundRect">
            <a:avLst>
              <a:gd name="adj" fmla="val 0"/>
            </a:avLst>
          </a:prstGeom>
          <a:solidFill>
            <a:srgbClr val="272523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914400">
              <a:defRPr sz="1800"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276" name="Daily Devotionals"/>
          <p:cNvSpPr txBox="1">
            <a:spLocks noGrp="1"/>
          </p:cNvSpPr>
          <p:nvPr>
            <p:ph type="title"/>
          </p:nvPr>
        </p:nvSpPr>
        <p:spPr>
          <a:xfrm>
            <a:off x="684007" y="556145"/>
            <a:ext cx="7756264" cy="1054252"/>
          </a:xfrm>
          <a:prstGeom prst="rect">
            <a:avLst/>
          </a:prstGeom>
        </p:spPr>
        <p:txBody>
          <a:bodyPr/>
          <a:lstStyle>
            <a:lvl1pPr defTabSz="410764">
              <a:spcBef>
                <a:spcPts val="4600"/>
              </a:spcBef>
              <a:defRPr sz="5000">
                <a:solidFill>
                  <a:srgbClr val="13A89E"/>
                </a:solidFill>
                <a:uFill>
                  <a:solidFill>
                    <a:srgbClr val="13A89E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 sz="1800">
                <a:solidFill>
                  <a:srgbClr val="000000"/>
                </a:solidFill>
                <a:uFillTx/>
              </a:defRPr>
            </a:pPr>
            <a:r>
              <a:rPr sz="5000">
                <a:solidFill>
                  <a:srgbClr val="13A89E"/>
                </a:solidFill>
                <a:uFill>
                  <a:solidFill>
                    <a:srgbClr val="13A89E"/>
                  </a:solidFill>
                </a:uFill>
              </a:rPr>
              <a:t>Daily Devotionals</a:t>
            </a:r>
          </a:p>
        </p:txBody>
      </p:sp>
      <p:sp>
        <p:nvSpPr>
          <p:cNvPr id="277" name="S…"/>
          <p:cNvSpPr txBox="1"/>
          <p:nvPr/>
        </p:nvSpPr>
        <p:spPr>
          <a:xfrm>
            <a:off x="689386" y="1490091"/>
            <a:ext cx="7745505" cy="38778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pPr lvl="8" indent="1755646" defTabSz="877822">
              <a:lnSpc>
                <a:spcPct val="90000"/>
              </a:lnSpc>
              <a:spcBef>
                <a:spcPts val="500"/>
              </a:spcBef>
              <a:defRPr sz="1800"/>
            </a:pPr>
            <a:r>
              <a:rPr sz="4800">
                <a:solidFill>
                  <a:srgbClr val="FFFFFF"/>
                </a:solidFill>
                <a:uFill>
                  <a:solidFill>
                    <a:srgbClr val="262626"/>
                  </a:solidFill>
                </a:uFill>
                <a:latin typeface="Arial"/>
                <a:ea typeface="Arial"/>
                <a:cs typeface="Arial"/>
                <a:sym typeface="Arial"/>
              </a:rPr>
              <a:t>S</a:t>
            </a:r>
          </a:p>
          <a:p>
            <a:pPr lvl="8" indent="1755646" defTabSz="877822">
              <a:lnSpc>
                <a:spcPct val="90000"/>
              </a:lnSpc>
              <a:spcBef>
                <a:spcPts val="500"/>
              </a:spcBef>
              <a:defRPr sz="1800"/>
            </a:pPr>
            <a:r>
              <a:rPr sz="4800">
                <a:solidFill>
                  <a:srgbClr val="FFFFFF"/>
                </a:solidFill>
                <a:uFill>
                  <a:solidFill>
                    <a:srgbClr val="262626"/>
                  </a:solidFill>
                </a:uFill>
                <a:latin typeface="Arial"/>
                <a:ea typeface="Arial"/>
                <a:cs typeface="Arial"/>
                <a:sym typeface="Arial"/>
              </a:rPr>
              <a:t>T</a:t>
            </a:r>
          </a:p>
          <a:p>
            <a:pPr lvl="8" indent="1755646" defTabSz="877822">
              <a:lnSpc>
                <a:spcPct val="90000"/>
              </a:lnSpc>
              <a:spcBef>
                <a:spcPts val="500"/>
              </a:spcBef>
              <a:defRPr sz="1800"/>
            </a:pPr>
            <a:r>
              <a:rPr sz="4800">
                <a:solidFill>
                  <a:srgbClr val="FFFFFF"/>
                </a:solidFill>
                <a:uFill>
                  <a:solidFill>
                    <a:srgbClr val="262626"/>
                  </a:solidFill>
                </a:uFill>
                <a:latin typeface="Arial"/>
                <a:ea typeface="Arial"/>
                <a:cs typeface="Arial"/>
                <a:sym typeface="Arial"/>
              </a:rPr>
              <a:t>O</a:t>
            </a:r>
          </a:p>
          <a:p>
            <a:pPr lvl="8" indent="1755646" defTabSz="877822">
              <a:lnSpc>
                <a:spcPct val="90000"/>
              </a:lnSpc>
              <a:spcBef>
                <a:spcPts val="500"/>
              </a:spcBef>
              <a:defRPr sz="1800"/>
            </a:pPr>
            <a:r>
              <a:rPr sz="4800">
                <a:solidFill>
                  <a:srgbClr val="FFFFFF"/>
                </a:solidFill>
                <a:uFill>
                  <a:solidFill>
                    <a:srgbClr val="262626"/>
                  </a:solidFill>
                </a:uFill>
                <a:latin typeface="Arial"/>
                <a:ea typeface="Arial"/>
                <a:cs typeface="Arial"/>
                <a:sym typeface="Arial"/>
              </a:rPr>
              <a:t>P</a:t>
            </a:r>
          </a:p>
          <a:p>
            <a:pPr algn="ctr" defTabSz="877822">
              <a:lnSpc>
                <a:spcPct val="90000"/>
              </a:lnSpc>
              <a:spcBef>
                <a:spcPts val="500"/>
              </a:spcBef>
              <a:defRPr sz="1800"/>
            </a:pPr>
            <a:r>
              <a:rPr sz="4800">
                <a:solidFill>
                  <a:srgbClr val="FFFFFF"/>
                </a:solidFill>
                <a:uFill>
                  <a:solidFill>
                    <a:srgbClr val="262626"/>
                  </a:solidFill>
                </a:uFill>
                <a:latin typeface="Arial"/>
                <a:ea typeface="Arial"/>
                <a:cs typeface="Arial"/>
                <a:sym typeface="Arial"/>
              </a:rPr>
              <a:t>and listen</a:t>
            </a:r>
          </a:p>
        </p:txBody>
      </p: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Rectangle"/>
          <p:cNvSpPr/>
          <p:nvPr/>
        </p:nvSpPr>
        <p:spPr>
          <a:xfrm>
            <a:off x="0" y="0"/>
            <a:ext cx="9144000" cy="6858000"/>
          </a:xfrm>
          <a:prstGeom prst="roundRect">
            <a:avLst>
              <a:gd name="adj" fmla="val 0"/>
            </a:avLst>
          </a:prstGeom>
          <a:solidFill>
            <a:srgbClr val="272523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914400">
              <a:defRPr sz="1800"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282" name="Daily Devotionals"/>
          <p:cNvSpPr txBox="1">
            <a:spLocks noGrp="1"/>
          </p:cNvSpPr>
          <p:nvPr>
            <p:ph type="title"/>
          </p:nvPr>
        </p:nvSpPr>
        <p:spPr>
          <a:xfrm>
            <a:off x="684007" y="556145"/>
            <a:ext cx="7756264" cy="1054252"/>
          </a:xfrm>
          <a:prstGeom prst="rect">
            <a:avLst/>
          </a:prstGeom>
        </p:spPr>
        <p:txBody>
          <a:bodyPr/>
          <a:lstStyle>
            <a:lvl1pPr defTabSz="410764">
              <a:spcBef>
                <a:spcPts val="4600"/>
              </a:spcBef>
              <a:defRPr sz="5000">
                <a:solidFill>
                  <a:srgbClr val="13A89E"/>
                </a:solidFill>
                <a:uFill>
                  <a:solidFill>
                    <a:srgbClr val="13A89E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 sz="1800">
                <a:solidFill>
                  <a:srgbClr val="000000"/>
                </a:solidFill>
                <a:uFillTx/>
              </a:defRPr>
            </a:pPr>
            <a:r>
              <a:rPr sz="5000">
                <a:solidFill>
                  <a:srgbClr val="13A89E"/>
                </a:solidFill>
                <a:uFill>
                  <a:solidFill>
                    <a:srgbClr val="13A89E"/>
                  </a:solidFill>
                </a:uFill>
              </a:rPr>
              <a:t>Daily Devotionals</a:t>
            </a:r>
          </a:p>
        </p:txBody>
      </p:sp>
      <p:sp>
        <p:nvSpPr>
          <p:cNvPr id="283" name="Sorry…"/>
          <p:cNvSpPr txBox="1"/>
          <p:nvPr/>
        </p:nvSpPr>
        <p:spPr>
          <a:xfrm>
            <a:off x="689386" y="1490091"/>
            <a:ext cx="7745505" cy="38778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pPr lvl="8" indent="1755646" defTabSz="877822">
              <a:lnSpc>
                <a:spcPct val="90000"/>
              </a:lnSpc>
              <a:spcBef>
                <a:spcPts val="500"/>
              </a:spcBef>
              <a:defRPr sz="1800"/>
            </a:pPr>
            <a:r>
              <a:rPr sz="4800">
                <a:solidFill>
                  <a:srgbClr val="FFFFFF"/>
                </a:solidFill>
                <a:uFill>
                  <a:solidFill>
                    <a:srgbClr val="262626"/>
                  </a:solidFill>
                </a:uFill>
                <a:latin typeface="Arial"/>
                <a:ea typeface="Arial"/>
                <a:cs typeface="Arial"/>
                <a:sym typeface="Arial"/>
              </a:rPr>
              <a:t>Sorry</a:t>
            </a:r>
          </a:p>
          <a:p>
            <a:pPr lvl="8" indent="1755646" defTabSz="877822">
              <a:lnSpc>
                <a:spcPct val="90000"/>
              </a:lnSpc>
              <a:spcBef>
                <a:spcPts val="500"/>
              </a:spcBef>
              <a:defRPr sz="1800"/>
            </a:pPr>
            <a:r>
              <a:rPr sz="4800">
                <a:solidFill>
                  <a:srgbClr val="FFFFFF"/>
                </a:solidFill>
                <a:uFill>
                  <a:solidFill>
                    <a:srgbClr val="262626"/>
                  </a:solidFill>
                </a:uFill>
                <a:latin typeface="Arial"/>
                <a:ea typeface="Arial"/>
                <a:cs typeface="Arial"/>
                <a:sym typeface="Arial"/>
              </a:rPr>
              <a:t>T</a:t>
            </a:r>
          </a:p>
          <a:p>
            <a:pPr lvl="8" indent="1755646" defTabSz="877822">
              <a:lnSpc>
                <a:spcPct val="90000"/>
              </a:lnSpc>
              <a:spcBef>
                <a:spcPts val="500"/>
              </a:spcBef>
              <a:defRPr sz="1800"/>
            </a:pPr>
            <a:r>
              <a:rPr sz="4800">
                <a:solidFill>
                  <a:srgbClr val="FFFFFF"/>
                </a:solidFill>
                <a:uFill>
                  <a:solidFill>
                    <a:srgbClr val="262626"/>
                  </a:solidFill>
                </a:uFill>
                <a:latin typeface="Arial"/>
                <a:ea typeface="Arial"/>
                <a:cs typeface="Arial"/>
                <a:sym typeface="Arial"/>
              </a:rPr>
              <a:t>O</a:t>
            </a:r>
          </a:p>
          <a:p>
            <a:pPr lvl="8" indent="1755646" defTabSz="877822">
              <a:lnSpc>
                <a:spcPct val="90000"/>
              </a:lnSpc>
              <a:spcBef>
                <a:spcPts val="500"/>
              </a:spcBef>
              <a:defRPr sz="1800"/>
            </a:pPr>
            <a:r>
              <a:rPr sz="4800">
                <a:solidFill>
                  <a:srgbClr val="FFFFFF"/>
                </a:solidFill>
                <a:uFill>
                  <a:solidFill>
                    <a:srgbClr val="262626"/>
                  </a:solidFill>
                </a:uFill>
                <a:latin typeface="Arial"/>
                <a:ea typeface="Arial"/>
                <a:cs typeface="Arial"/>
                <a:sym typeface="Arial"/>
              </a:rPr>
              <a:t>P</a:t>
            </a:r>
          </a:p>
          <a:p>
            <a:pPr algn="ctr" defTabSz="877822">
              <a:lnSpc>
                <a:spcPct val="90000"/>
              </a:lnSpc>
              <a:spcBef>
                <a:spcPts val="500"/>
              </a:spcBef>
              <a:defRPr sz="1800"/>
            </a:pPr>
            <a:r>
              <a:rPr sz="4800">
                <a:solidFill>
                  <a:srgbClr val="FFFFFF"/>
                </a:solidFill>
                <a:uFill>
                  <a:solidFill>
                    <a:srgbClr val="262626"/>
                  </a:solidFill>
                </a:uFill>
                <a:latin typeface="Arial"/>
                <a:ea typeface="Arial"/>
                <a:cs typeface="Arial"/>
                <a:sym typeface="Arial"/>
              </a:rPr>
              <a:t>and listen</a:t>
            </a:r>
          </a:p>
        </p:txBody>
      </p: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Rectangle"/>
          <p:cNvSpPr/>
          <p:nvPr/>
        </p:nvSpPr>
        <p:spPr>
          <a:xfrm>
            <a:off x="0" y="0"/>
            <a:ext cx="9144000" cy="6858000"/>
          </a:xfrm>
          <a:prstGeom prst="roundRect">
            <a:avLst>
              <a:gd name="adj" fmla="val 0"/>
            </a:avLst>
          </a:prstGeom>
          <a:solidFill>
            <a:srgbClr val="272523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914400">
              <a:defRPr sz="1800"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286" name="Daily Devotionals"/>
          <p:cNvSpPr txBox="1">
            <a:spLocks noGrp="1"/>
          </p:cNvSpPr>
          <p:nvPr>
            <p:ph type="title"/>
          </p:nvPr>
        </p:nvSpPr>
        <p:spPr>
          <a:xfrm>
            <a:off x="684007" y="556145"/>
            <a:ext cx="7756264" cy="1054252"/>
          </a:xfrm>
          <a:prstGeom prst="rect">
            <a:avLst/>
          </a:prstGeom>
        </p:spPr>
        <p:txBody>
          <a:bodyPr/>
          <a:lstStyle>
            <a:lvl1pPr defTabSz="410764">
              <a:spcBef>
                <a:spcPts val="4600"/>
              </a:spcBef>
              <a:defRPr sz="5000">
                <a:solidFill>
                  <a:srgbClr val="13A89E"/>
                </a:solidFill>
                <a:uFill>
                  <a:solidFill>
                    <a:srgbClr val="13A89E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 sz="1800">
                <a:solidFill>
                  <a:srgbClr val="000000"/>
                </a:solidFill>
                <a:uFillTx/>
              </a:defRPr>
            </a:pPr>
            <a:r>
              <a:rPr sz="5000">
                <a:solidFill>
                  <a:srgbClr val="13A89E"/>
                </a:solidFill>
                <a:uFill>
                  <a:solidFill>
                    <a:srgbClr val="13A89E"/>
                  </a:solidFill>
                </a:uFill>
              </a:rPr>
              <a:t>Daily Devotionals</a:t>
            </a:r>
          </a:p>
        </p:txBody>
      </p:sp>
      <p:sp>
        <p:nvSpPr>
          <p:cNvPr id="287" name="Sorry…"/>
          <p:cNvSpPr txBox="1"/>
          <p:nvPr/>
        </p:nvSpPr>
        <p:spPr>
          <a:xfrm>
            <a:off x="689386" y="1490091"/>
            <a:ext cx="7745505" cy="38778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pPr lvl="8" indent="1755646" defTabSz="877822">
              <a:lnSpc>
                <a:spcPct val="90000"/>
              </a:lnSpc>
              <a:spcBef>
                <a:spcPts val="500"/>
              </a:spcBef>
              <a:defRPr sz="1800"/>
            </a:pPr>
            <a:r>
              <a:rPr sz="4800">
                <a:solidFill>
                  <a:srgbClr val="FFFFFF"/>
                </a:solidFill>
                <a:uFill>
                  <a:solidFill>
                    <a:srgbClr val="262626"/>
                  </a:solidFill>
                </a:uFill>
                <a:latin typeface="Arial"/>
                <a:ea typeface="Arial"/>
                <a:cs typeface="Arial"/>
                <a:sym typeface="Arial"/>
              </a:rPr>
              <a:t>Sorry</a:t>
            </a:r>
          </a:p>
          <a:p>
            <a:pPr lvl="8" indent="1755646" defTabSz="877822">
              <a:lnSpc>
                <a:spcPct val="90000"/>
              </a:lnSpc>
              <a:spcBef>
                <a:spcPts val="500"/>
              </a:spcBef>
              <a:defRPr sz="1800"/>
            </a:pPr>
            <a:r>
              <a:rPr sz="4800">
                <a:solidFill>
                  <a:srgbClr val="FFFFFF"/>
                </a:solidFill>
                <a:uFill>
                  <a:solidFill>
                    <a:srgbClr val="262626"/>
                  </a:solidFill>
                </a:uFill>
                <a:latin typeface="Arial"/>
                <a:ea typeface="Arial"/>
                <a:cs typeface="Arial"/>
                <a:sym typeface="Arial"/>
              </a:rPr>
              <a:t>Thank you</a:t>
            </a:r>
          </a:p>
          <a:p>
            <a:pPr lvl="8" indent="1755646" defTabSz="877822">
              <a:lnSpc>
                <a:spcPct val="90000"/>
              </a:lnSpc>
              <a:spcBef>
                <a:spcPts val="500"/>
              </a:spcBef>
              <a:defRPr sz="1800"/>
            </a:pPr>
            <a:r>
              <a:rPr sz="4800">
                <a:solidFill>
                  <a:srgbClr val="FFFFFF"/>
                </a:solidFill>
                <a:uFill>
                  <a:solidFill>
                    <a:srgbClr val="262626"/>
                  </a:solidFill>
                </a:uFill>
                <a:latin typeface="Arial"/>
                <a:ea typeface="Arial"/>
                <a:cs typeface="Arial"/>
                <a:sym typeface="Arial"/>
              </a:rPr>
              <a:t>O</a:t>
            </a:r>
          </a:p>
          <a:p>
            <a:pPr lvl="8" indent="1755646" defTabSz="877822">
              <a:lnSpc>
                <a:spcPct val="90000"/>
              </a:lnSpc>
              <a:spcBef>
                <a:spcPts val="500"/>
              </a:spcBef>
              <a:defRPr sz="1800"/>
            </a:pPr>
            <a:r>
              <a:rPr sz="4800">
                <a:solidFill>
                  <a:srgbClr val="FFFFFF"/>
                </a:solidFill>
                <a:uFill>
                  <a:solidFill>
                    <a:srgbClr val="262626"/>
                  </a:solidFill>
                </a:uFill>
                <a:latin typeface="Arial"/>
                <a:ea typeface="Arial"/>
                <a:cs typeface="Arial"/>
                <a:sym typeface="Arial"/>
              </a:rPr>
              <a:t>P</a:t>
            </a:r>
          </a:p>
          <a:p>
            <a:pPr algn="ctr" defTabSz="877822">
              <a:lnSpc>
                <a:spcPct val="90000"/>
              </a:lnSpc>
              <a:spcBef>
                <a:spcPts val="500"/>
              </a:spcBef>
              <a:defRPr sz="1800"/>
            </a:pPr>
            <a:r>
              <a:rPr sz="4800">
                <a:solidFill>
                  <a:srgbClr val="FFFFFF"/>
                </a:solidFill>
                <a:uFill>
                  <a:solidFill>
                    <a:srgbClr val="262626"/>
                  </a:solidFill>
                </a:uFill>
                <a:latin typeface="Arial"/>
                <a:ea typeface="Arial"/>
                <a:cs typeface="Arial"/>
                <a:sym typeface="Arial"/>
              </a:rPr>
              <a:t>and listen</a:t>
            </a:r>
          </a:p>
        </p:txBody>
      </p:sp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Rectangle"/>
          <p:cNvSpPr/>
          <p:nvPr/>
        </p:nvSpPr>
        <p:spPr>
          <a:xfrm>
            <a:off x="0" y="0"/>
            <a:ext cx="9144000" cy="6858000"/>
          </a:xfrm>
          <a:prstGeom prst="roundRect">
            <a:avLst>
              <a:gd name="adj" fmla="val 0"/>
            </a:avLst>
          </a:prstGeom>
          <a:solidFill>
            <a:srgbClr val="272523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914400">
              <a:defRPr sz="1800"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290" name="Daily Devotionals"/>
          <p:cNvSpPr txBox="1">
            <a:spLocks noGrp="1"/>
          </p:cNvSpPr>
          <p:nvPr>
            <p:ph type="title"/>
          </p:nvPr>
        </p:nvSpPr>
        <p:spPr>
          <a:xfrm>
            <a:off x="684007" y="556145"/>
            <a:ext cx="7756264" cy="1054252"/>
          </a:xfrm>
          <a:prstGeom prst="rect">
            <a:avLst/>
          </a:prstGeom>
        </p:spPr>
        <p:txBody>
          <a:bodyPr/>
          <a:lstStyle>
            <a:lvl1pPr defTabSz="410764">
              <a:spcBef>
                <a:spcPts val="4600"/>
              </a:spcBef>
              <a:defRPr sz="5000">
                <a:solidFill>
                  <a:srgbClr val="13A89E"/>
                </a:solidFill>
                <a:uFill>
                  <a:solidFill>
                    <a:srgbClr val="13A89E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 sz="1800">
                <a:solidFill>
                  <a:srgbClr val="000000"/>
                </a:solidFill>
                <a:uFillTx/>
              </a:defRPr>
            </a:pPr>
            <a:r>
              <a:rPr sz="5000">
                <a:solidFill>
                  <a:srgbClr val="13A89E"/>
                </a:solidFill>
                <a:uFill>
                  <a:solidFill>
                    <a:srgbClr val="13A89E"/>
                  </a:solidFill>
                </a:uFill>
              </a:rPr>
              <a:t>Daily Devotionals</a:t>
            </a:r>
          </a:p>
        </p:txBody>
      </p:sp>
      <p:sp>
        <p:nvSpPr>
          <p:cNvPr id="291" name="Sorry…"/>
          <p:cNvSpPr txBox="1"/>
          <p:nvPr/>
        </p:nvSpPr>
        <p:spPr>
          <a:xfrm>
            <a:off x="689386" y="1490091"/>
            <a:ext cx="7745505" cy="38778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pPr lvl="8" indent="1755646" defTabSz="877822">
              <a:lnSpc>
                <a:spcPct val="90000"/>
              </a:lnSpc>
              <a:spcBef>
                <a:spcPts val="500"/>
              </a:spcBef>
              <a:defRPr sz="1800"/>
            </a:pPr>
            <a:r>
              <a:rPr sz="4800">
                <a:solidFill>
                  <a:srgbClr val="FFFFFF"/>
                </a:solidFill>
                <a:uFill>
                  <a:solidFill>
                    <a:srgbClr val="262626"/>
                  </a:solidFill>
                </a:uFill>
                <a:latin typeface="Arial"/>
                <a:ea typeface="Arial"/>
                <a:cs typeface="Arial"/>
                <a:sym typeface="Arial"/>
              </a:rPr>
              <a:t>Sorry</a:t>
            </a:r>
          </a:p>
          <a:p>
            <a:pPr lvl="8" indent="1755646" defTabSz="877822">
              <a:lnSpc>
                <a:spcPct val="90000"/>
              </a:lnSpc>
              <a:spcBef>
                <a:spcPts val="500"/>
              </a:spcBef>
              <a:defRPr sz="1800"/>
            </a:pPr>
            <a:r>
              <a:rPr sz="4800">
                <a:solidFill>
                  <a:srgbClr val="FFFFFF"/>
                </a:solidFill>
                <a:uFill>
                  <a:solidFill>
                    <a:srgbClr val="262626"/>
                  </a:solidFill>
                </a:uFill>
                <a:latin typeface="Arial"/>
                <a:ea typeface="Arial"/>
                <a:cs typeface="Arial"/>
                <a:sym typeface="Arial"/>
              </a:rPr>
              <a:t>Thank you</a:t>
            </a:r>
          </a:p>
          <a:p>
            <a:pPr lvl="8" indent="1755646" defTabSz="877822">
              <a:lnSpc>
                <a:spcPct val="90000"/>
              </a:lnSpc>
              <a:spcBef>
                <a:spcPts val="500"/>
              </a:spcBef>
              <a:defRPr sz="1800"/>
            </a:pPr>
            <a:r>
              <a:rPr sz="4800">
                <a:solidFill>
                  <a:srgbClr val="FFFFFF"/>
                </a:solidFill>
                <a:uFill>
                  <a:solidFill>
                    <a:srgbClr val="262626"/>
                  </a:solidFill>
                </a:uFill>
                <a:latin typeface="Arial"/>
                <a:ea typeface="Arial"/>
                <a:cs typeface="Arial"/>
                <a:sym typeface="Arial"/>
              </a:rPr>
              <a:t>Others</a:t>
            </a:r>
          </a:p>
          <a:p>
            <a:pPr lvl="8" indent="1755646" defTabSz="877822">
              <a:lnSpc>
                <a:spcPct val="90000"/>
              </a:lnSpc>
              <a:spcBef>
                <a:spcPts val="500"/>
              </a:spcBef>
              <a:defRPr sz="1800"/>
            </a:pPr>
            <a:r>
              <a:rPr sz="4800">
                <a:solidFill>
                  <a:srgbClr val="FFFFFF"/>
                </a:solidFill>
                <a:uFill>
                  <a:solidFill>
                    <a:srgbClr val="262626"/>
                  </a:solidFill>
                </a:uFill>
                <a:latin typeface="Arial"/>
                <a:ea typeface="Arial"/>
                <a:cs typeface="Arial"/>
                <a:sym typeface="Arial"/>
              </a:rPr>
              <a:t>P</a:t>
            </a:r>
          </a:p>
          <a:p>
            <a:pPr algn="ctr" defTabSz="877822">
              <a:lnSpc>
                <a:spcPct val="90000"/>
              </a:lnSpc>
              <a:spcBef>
                <a:spcPts val="500"/>
              </a:spcBef>
              <a:defRPr sz="1800"/>
            </a:pPr>
            <a:r>
              <a:rPr sz="4800">
                <a:solidFill>
                  <a:srgbClr val="FFFFFF"/>
                </a:solidFill>
                <a:uFill>
                  <a:solidFill>
                    <a:srgbClr val="262626"/>
                  </a:solidFill>
                </a:uFill>
                <a:latin typeface="Arial"/>
                <a:ea typeface="Arial"/>
                <a:cs typeface="Arial"/>
                <a:sym typeface="Arial"/>
              </a:rPr>
              <a:t>and listen</a:t>
            </a:r>
          </a:p>
        </p:txBody>
      </p:sp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Rectangle"/>
          <p:cNvSpPr/>
          <p:nvPr/>
        </p:nvSpPr>
        <p:spPr>
          <a:xfrm>
            <a:off x="0" y="0"/>
            <a:ext cx="9144000" cy="6858000"/>
          </a:xfrm>
          <a:prstGeom prst="roundRect">
            <a:avLst>
              <a:gd name="adj" fmla="val 0"/>
            </a:avLst>
          </a:prstGeom>
          <a:solidFill>
            <a:srgbClr val="272523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914400">
              <a:defRPr sz="1800"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294" name="Daily Devotionals"/>
          <p:cNvSpPr txBox="1">
            <a:spLocks noGrp="1"/>
          </p:cNvSpPr>
          <p:nvPr>
            <p:ph type="title"/>
          </p:nvPr>
        </p:nvSpPr>
        <p:spPr>
          <a:xfrm>
            <a:off x="684007" y="556145"/>
            <a:ext cx="7756264" cy="1054252"/>
          </a:xfrm>
          <a:prstGeom prst="rect">
            <a:avLst/>
          </a:prstGeom>
        </p:spPr>
        <p:txBody>
          <a:bodyPr/>
          <a:lstStyle>
            <a:lvl1pPr defTabSz="410764">
              <a:spcBef>
                <a:spcPts val="4600"/>
              </a:spcBef>
              <a:defRPr sz="5000">
                <a:solidFill>
                  <a:srgbClr val="13A89E"/>
                </a:solidFill>
                <a:uFill>
                  <a:solidFill>
                    <a:srgbClr val="13A89E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 sz="1800">
                <a:solidFill>
                  <a:srgbClr val="000000"/>
                </a:solidFill>
                <a:uFillTx/>
              </a:defRPr>
            </a:pPr>
            <a:r>
              <a:rPr sz="5000">
                <a:solidFill>
                  <a:srgbClr val="13A89E"/>
                </a:solidFill>
                <a:uFill>
                  <a:solidFill>
                    <a:srgbClr val="13A89E"/>
                  </a:solidFill>
                </a:uFill>
              </a:rPr>
              <a:t>Daily Devotionals</a:t>
            </a:r>
          </a:p>
        </p:txBody>
      </p:sp>
      <p:sp>
        <p:nvSpPr>
          <p:cNvPr id="295" name="Sorry…"/>
          <p:cNvSpPr txBox="1"/>
          <p:nvPr/>
        </p:nvSpPr>
        <p:spPr>
          <a:xfrm>
            <a:off x="689386" y="1490091"/>
            <a:ext cx="7745505" cy="38778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pPr lvl="8" indent="1755646" defTabSz="877822">
              <a:lnSpc>
                <a:spcPct val="90000"/>
              </a:lnSpc>
              <a:spcBef>
                <a:spcPts val="500"/>
              </a:spcBef>
              <a:defRPr sz="1800"/>
            </a:pPr>
            <a:r>
              <a:rPr sz="4800">
                <a:solidFill>
                  <a:srgbClr val="FFFFFF"/>
                </a:solidFill>
                <a:uFill>
                  <a:solidFill>
                    <a:srgbClr val="262626"/>
                  </a:solidFill>
                </a:uFill>
                <a:latin typeface="Arial"/>
                <a:ea typeface="Arial"/>
                <a:cs typeface="Arial"/>
                <a:sym typeface="Arial"/>
              </a:rPr>
              <a:t>Sorry</a:t>
            </a:r>
          </a:p>
          <a:p>
            <a:pPr lvl="8" indent="1755646" defTabSz="877822">
              <a:lnSpc>
                <a:spcPct val="90000"/>
              </a:lnSpc>
              <a:spcBef>
                <a:spcPts val="500"/>
              </a:spcBef>
              <a:defRPr sz="1800"/>
            </a:pPr>
            <a:r>
              <a:rPr sz="4800">
                <a:solidFill>
                  <a:srgbClr val="FFFFFF"/>
                </a:solidFill>
                <a:uFill>
                  <a:solidFill>
                    <a:srgbClr val="262626"/>
                  </a:solidFill>
                </a:uFill>
                <a:latin typeface="Arial"/>
                <a:ea typeface="Arial"/>
                <a:cs typeface="Arial"/>
                <a:sym typeface="Arial"/>
              </a:rPr>
              <a:t>Thank you</a:t>
            </a:r>
          </a:p>
          <a:p>
            <a:pPr lvl="8" indent="1755646" defTabSz="877822">
              <a:lnSpc>
                <a:spcPct val="90000"/>
              </a:lnSpc>
              <a:spcBef>
                <a:spcPts val="500"/>
              </a:spcBef>
              <a:defRPr sz="1800"/>
            </a:pPr>
            <a:r>
              <a:rPr sz="4800">
                <a:solidFill>
                  <a:srgbClr val="FFFFFF"/>
                </a:solidFill>
                <a:uFill>
                  <a:solidFill>
                    <a:srgbClr val="262626"/>
                  </a:solidFill>
                </a:uFill>
                <a:latin typeface="Arial"/>
                <a:ea typeface="Arial"/>
                <a:cs typeface="Arial"/>
                <a:sym typeface="Arial"/>
              </a:rPr>
              <a:t>Others</a:t>
            </a:r>
          </a:p>
          <a:p>
            <a:pPr lvl="8" indent="1755646" defTabSz="877822">
              <a:lnSpc>
                <a:spcPct val="90000"/>
              </a:lnSpc>
              <a:spcBef>
                <a:spcPts val="500"/>
              </a:spcBef>
              <a:defRPr sz="1800"/>
            </a:pPr>
            <a:r>
              <a:rPr sz="4800">
                <a:solidFill>
                  <a:srgbClr val="FFFFFF"/>
                </a:solidFill>
                <a:uFill>
                  <a:solidFill>
                    <a:srgbClr val="262626"/>
                  </a:solidFill>
                </a:uFill>
                <a:latin typeface="Arial"/>
                <a:ea typeface="Arial"/>
                <a:cs typeface="Arial"/>
                <a:sym typeface="Arial"/>
              </a:rPr>
              <a:t>Please</a:t>
            </a:r>
          </a:p>
          <a:p>
            <a:pPr algn="ctr" defTabSz="877822">
              <a:lnSpc>
                <a:spcPct val="90000"/>
              </a:lnSpc>
              <a:spcBef>
                <a:spcPts val="500"/>
              </a:spcBef>
              <a:defRPr sz="1800"/>
            </a:pPr>
            <a:r>
              <a:rPr sz="4800">
                <a:solidFill>
                  <a:srgbClr val="FFFFFF"/>
                </a:solidFill>
                <a:uFill>
                  <a:solidFill>
                    <a:srgbClr val="262626"/>
                  </a:solidFill>
                </a:uFill>
                <a:latin typeface="Arial"/>
                <a:ea typeface="Arial"/>
                <a:cs typeface="Arial"/>
                <a:sym typeface="Arial"/>
              </a:rPr>
              <a:t>and listen</a:t>
            </a:r>
          </a:p>
        </p:txBody>
      </p:sp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Rectangle"/>
          <p:cNvSpPr/>
          <p:nvPr/>
        </p:nvSpPr>
        <p:spPr>
          <a:xfrm>
            <a:off x="0" y="0"/>
            <a:ext cx="9144000" cy="6858000"/>
          </a:xfrm>
          <a:prstGeom prst="roundRect">
            <a:avLst>
              <a:gd name="adj" fmla="val 0"/>
            </a:avLst>
          </a:prstGeom>
          <a:solidFill>
            <a:srgbClr val="272523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914400">
              <a:defRPr sz="1800"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300" name="Listening to God"/>
          <p:cNvSpPr txBox="1">
            <a:spLocks noGrp="1"/>
          </p:cNvSpPr>
          <p:nvPr>
            <p:ph type="title"/>
          </p:nvPr>
        </p:nvSpPr>
        <p:spPr>
          <a:xfrm>
            <a:off x="684007" y="556145"/>
            <a:ext cx="7756264" cy="1054252"/>
          </a:xfrm>
          <a:prstGeom prst="rect">
            <a:avLst/>
          </a:prstGeom>
        </p:spPr>
        <p:txBody>
          <a:bodyPr/>
          <a:lstStyle>
            <a:lvl1pPr defTabSz="410764">
              <a:spcBef>
                <a:spcPts val="4600"/>
              </a:spcBef>
              <a:defRPr sz="5000">
                <a:solidFill>
                  <a:srgbClr val="13A89E"/>
                </a:solidFill>
                <a:uFill>
                  <a:solidFill>
                    <a:srgbClr val="13A89E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 sz="1800">
                <a:solidFill>
                  <a:srgbClr val="000000"/>
                </a:solidFill>
                <a:uFillTx/>
              </a:defRPr>
            </a:pPr>
            <a:r>
              <a:rPr sz="5000">
                <a:solidFill>
                  <a:srgbClr val="13A89E"/>
                </a:solidFill>
                <a:uFill>
                  <a:solidFill>
                    <a:srgbClr val="13A89E"/>
                  </a:solidFill>
                </a:uFill>
              </a:rPr>
              <a:t>Listening to God</a:t>
            </a:r>
          </a:p>
        </p:txBody>
      </p:sp>
      <p:sp>
        <p:nvSpPr>
          <p:cNvPr id="301" name="Why does this matter?"/>
          <p:cNvSpPr txBox="1"/>
          <p:nvPr/>
        </p:nvSpPr>
        <p:spPr>
          <a:xfrm>
            <a:off x="689386" y="1490091"/>
            <a:ext cx="7745505" cy="38778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ctr" defTabSz="914400">
              <a:spcBef>
                <a:spcPts val="500"/>
              </a:spcBef>
              <a:defRPr sz="5000">
                <a:solidFill>
                  <a:srgbClr val="FFFFFF"/>
                </a:solidFill>
                <a:uFill>
                  <a:solidFill>
                    <a:srgbClr val="262626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 sz="180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pPr>
            <a:r>
              <a:rPr sz="5000">
                <a:solidFill>
                  <a:srgbClr val="FFFFFF"/>
                </a:solidFill>
                <a:uFill>
                  <a:solidFill>
                    <a:srgbClr val="262626"/>
                  </a:solidFill>
                </a:uFill>
                <a:latin typeface="Arial"/>
                <a:ea typeface="Arial"/>
                <a:cs typeface="Arial"/>
                <a:sym typeface="Arial"/>
              </a:rPr>
              <a:t>Why does this matter?</a:t>
            </a:r>
          </a:p>
        </p:txBody>
      </p:sp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Rectangle"/>
          <p:cNvSpPr/>
          <p:nvPr/>
        </p:nvSpPr>
        <p:spPr>
          <a:xfrm>
            <a:off x="0" y="0"/>
            <a:ext cx="9144000" cy="6858000"/>
          </a:xfrm>
          <a:prstGeom prst="roundRect">
            <a:avLst>
              <a:gd name="adj" fmla="val 0"/>
            </a:avLst>
          </a:prstGeom>
          <a:solidFill>
            <a:srgbClr val="272523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914400">
              <a:defRPr sz="1800"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304" name="Listening to God"/>
          <p:cNvSpPr txBox="1">
            <a:spLocks noGrp="1"/>
          </p:cNvSpPr>
          <p:nvPr>
            <p:ph type="title"/>
          </p:nvPr>
        </p:nvSpPr>
        <p:spPr>
          <a:xfrm>
            <a:off x="684007" y="556145"/>
            <a:ext cx="7756264" cy="1054252"/>
          </a:xfrm>
          <a:prstGeom prst="rect">
            <a:avLst/>
          </a:prstGeom>
        </p:spPr>
        <p:txBody>
          <a:bodyPr/>
          <a:lstStyle>
            <a:lvl1pPr defTabSz="410764">
              <a:spcBef>
                <a:spcPts val="4600"/>
              </a:spcBef>
              <a:defRPr sz="5000">
                <a:solidFill>
                  <a:srgbClr val="13A89E"/>
                </a:solidFill>
                <a:uFill>
                  <a:solidFill>
                    <a:srgbClr val="13A89E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 sz="1800">
                <a:solidFill>
                  <a:srgbClr val="000000"/>
                </a:solidFill>
                <a:uFillTx/>
              </a:defRPr>
            </a:pPr>
            <a:r>
              <a:rPr sz="5000">
                <a:solidFill>
                  <a:srgbClr val="13A89E"/>
                </a:solidFill>
                <a:uFill>
                  <a:solidFill>
                    <a:srgbClr val="13A89E"/>
                  </a:solidFill>
                </a:uFill>
              </a:rPr>
              <a:t>Listening to God</a:t>
            </a:r>
          </a:p>
        </p:txBody>
      </p:sp>
      <p:sp>
        <p:nvSpPr>
          <p:cNvPr id="305" name="How does God speak?"/>
          <p:cNvSpPr txBox="1"/>
          <p:nvPr/>
        </p:nvSpPr>
        <p:spPr>
          <a:xfrm>
            <a:off x="689386" y="1490091"/>
            <a:ext cx="7745505" cy="38778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ctr" defTabSz="914400">
              <a:spcBef>
                <a:spcPts val="500"/>
              </a:spcBef>
              <a:defRPr sz="5000">
                <a:solidFill>
                  <a:srgbClr val="FFFFFF"/>
                </a:solidFill>
                <a:uFill>
                  <a:solidFill>
                    <a:srgbClr val="262626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 sz="180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pPr>
            <a:r>
              <a:rPr sz="5000">
                <a:solidFill>
                  <a:srgbClr val="FFFFFF"/>
                </a:solidFill>
                <a:uFill>
                  <a:solidFill>
                    <a:srgbClr val="262626"/>
                  </a:solidFill>
                </a:uFill>
                <a:latin typeface="Arial"/>
                <a:ea typeface="Arial"/>
                <a:cs typeface="Arial"/>
                <a:sym typeface="Arial"/>
              </a:rPr>
              <a:t>How does God speak?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0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3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5" grpId="1" build="p" bldLvl="5" animBg="1" advAuto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Rectangle"/>
          <p:cNvSpPr/>
          <p:nvPr/>
        </p:nvSpPr>
        <p:spPr>
          <a:xfrm>
            <a:off x="0" y="0"/>
            <a:ext cx="9144000" cy="6858000"/>
          </a:xfrm>
          <a:prstGeom prst="roundRect">
            <a:avLst>
              <a:gd name="adj" fmla="val 0"/>
            </a:avLst>
          </a:prstGeom>
          <a:solidFill>
            <a:srgbClr val="272523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914400">
              <a:defRPr sz="1800"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310" name="Listening to God"/>
          <p:cNvSpPr txBox="1">
            <a:spLocks noGrp="1"/>
          </p:cNvSpPr>
          <p:nvPr>
            <p:ph type="title"/>
          </p:nvPr>
        </p:nvSpPr>
        <p:spPr>
          <a:xfrm>
            <a:off x="684007" y="556145"/>
            <a:ext cx="7756264" cy="1054252"/>
          </a:xfrm>
          <a:prstGeom prst="rect">
            <a:avLst/>
          </a:prstGeom>
        </p:spPr>
        <p:txBody>
          <a:bodyPr/>
          <a:lstStyle>
            <a:lvl1pPr defTabSz="410764">
              <a:spcBef>
                <a:spcPts val="4600"/>
              </a:spcBef>
              <a:defRPr sz="5000">
                <a:solidFill>
                  <a:srgbClr val="13A89E"/>
                </a:solidFill>
                <a:uFill>
                  <a:solidFill>
                    <a:srgbClr val="13A89E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 sz="1800">
                <a:solidFill>
                  <a:srgbClr val="000000"/>
                </a:solidFill>
                <a:uFillTx/>
              </a:defRPr>
            </a:pPr>
            <a:r>
              <a:rPr sz="5000">
                <a:solidFill>
                  <a:srgbClr val="13A89E"/>
                </a:solidFill>
                <a:uFill>
                  <a:solidFill>
                    <a:srgbClr val="13A89E"/>
                  </a:solidFill>
                </a:uFill>
              </a:rPr>
              <a:t>Listening to God</a:t>
            </a:r>
          </a:p>
        </p:txBody>
      </p:sp>
      <p:sp>
        <p:nvSpPr>
          <p:cNvPr id="311" name="Learning to hear God"/>
          <p:cNvSpPr txBox="1"/>
          <p:nvPr/>
        </p:nvSpPr>
        <p:spPr>
          <a:xfrm>
            <a:off x="689386" y="1490091"/>
            <a:ext cx="7745505" cy="38778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ctr" defTabSz="914400">
              <a:spcBef>
                <a:spcPts val="500"/>
              </a:spcBef>
              <a:defRPr sz="5000">
                <a:solidFill>
                  <a:srgbClr val="FFFFFF"/>
                </a:solidFill>
                <a:uFill>
                  <a:solidFill>
                    <a:srgbClr val="262626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 sz="180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pPr>
            <a:r>
              <a:rPr sz="5000">
                <a:solidFill>
                  <a:srgbClr val="FFFFFF"/>
                </a:solidFill>
                <a:uFill>
                  <a:solidFill>
                    <a:srgbClr val="262626"/>
                  </a:solidFill>
                </a:uFill>
                <a:latin typeface="Arial"/>
                <a:ea typeface="Arial"/>
                <a:cs typeface="Arial"/>
                <a:sym typeface="Arial"/>
              </a:rPr>
              <a:t>Learning to hear God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3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1" grpId="1" build="p" bldLvl="5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725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Rectangle"/>
          <p:cNvSpPr/>
          <p:nvPr/>
        </p:nvSpPr>
        <p:spPr>
          <a:xfrm>
            <a:off x="0" y="0"/>
            <a:ext cx="9144000" cy="6858000"/>
          </a:xfrm>
          <a:prstGeom prst="roundRect">
            <a:avLst>
              <a:gd name="adj" fmla="val 0"/>
            </a:avLst>
          </a:prstGeom>
          <a:solidFill>
            <a:srgbClr val="272523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914400">
              <a:defRPr sz="1800"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177" name="Psalm 127"/>
          <p:cNvSpPr txBox="1"/>
          <p:nvPr/>
        </p:nvSpPr>
        <p:spPr>
          <a:xfrm>
            <a:off x="1020401" y="517048"/>
            <a:ext cx="7083477" cy="7433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410764">
              <a:spcBef>
                <a:spcPts val="4600"/>
              </a:spcBef>
              <a:defRPr sz="4500">
                <a:solidFill>
                  <a:srgbClr val="13A89E"/>
                </a:solidFill>
                <a:uFill>
                  <a:solidFill>
                    <a:srgbClr val="13A89E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 sz="1800">
                <a:solidFill>
                  <a:srgbClr val="000000"/>
                </a:solidFill>
                <a:uFillTx/>
              </a:defRPr>
            </a:pPr>
            <a:r>
              <a:rPr sz="4500">
                <a:solidFill>
                  <a:srgbClr val="13A89E"/>
                </a:solidFill>
                <a:uFill>
                  <a:solidFill>
                    <a:srgbClr val="13A89E"/>
                  </a:solidFill>
                </a:uFill>
              </a:rPr>
              <a:t>Psalm 127</a:t>
            </a:r>
          </a:p>
        </p:txBody>
      </p:sp>
      <p:sp>
        <p:nvSpPr>
          <p:cNvPr id="178" name="Behold, children are a heritage from the LORD, the fruit of the womb is a reward.…"/>
          <p:cNvSpPr txBox="1"/>
          <p:nvPr/>
        </p:nvSpPr>
        <p:spPr>
          <a:xfrm>
            <a:off x="982202" y="1739469"/>
            <a:ext cx="7179596" cy="3581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defTabSz="914400">
              <a:defRPr sz="1800"/>
            </a:pPr>
            <a:r>
              <a:rPr sz="2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Behold, children are a heritage from the LORD, the fruit of the womb is a reward.</a:t>
            </a:r>
          </a:p>
          <a:p>
            <a:pPr defTabSz="914400">
              <a:defRPr sz="1800"/>
            </a:pPr>
            <a:br/>
            <a:r>
              <a:rPr sz="2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Like arrows in the hand of a warrior, so are the children of one’s youth.</a:t>
            </a:r>
          </a:p>
          <a:p>
            <a:pPr defTabSz="914400">
              <a:defRPr sz="1800"/>
            </a:pPr>
            <a:br/>
            <a:r>
              <a:rPr sz="2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Happy is the man who has his quiver full of them; they shall not be ashamed, but shall speak with their enemies in the gate.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" grpId="1" build="p" bldLvl="5" animBg="1" advAuto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Rectangle"/>
          <p:cNvSpPr/>
          <p:nvPr/>
        </p:nvSpPr>
        <p:spPr>
          <a:xfrm>
            <a:off x="0" y="0"/>
            <a:ext cx="9144000" cy="6858000"/>
          </a:xfrm>
          <a:prstGeom prst="roundRect">
            <a:avLst>
              <a:gd name="adj" fmla="val 0"/>
            </a:avLst>
          </a:prstGeom>
          <a:solidFill>
            <a:srgbClr val="272523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914400">
              <a:defRPr sz="1800"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316" name="Living for God"/>
          <p:cNvSpPr txBox="1">
            <a:spLocks noGrp="1"/>
          </p:cNvSpPr>
          <p:nvPr>
            <p:ph type="title"/>
          </p:nvPr>
        </p:nvSpPr>
        <p:spPr>
          <a:xfrm>
            <a:off x="684007" y="556145"/>
            <a:ext cx="7756264" cy="1054252"/>
          </a:xfrm>
          <a:prstGeom prst="rect">
            <a:avLst/>
          </a:prstGeom>
        </p:spPr>
        <p:txBody>
          <a:bodyPr/>
          <a:lstStyle>
            <a:lvl1pPr defTabSz="410764">
              <a:spcBef>
                <a:spcPts val="4600"/>
              </a:spcBef>
              <a:defRPr sz="5000">
                <a:solidFill>
                  <a:srgbClr val="13A89E"/>
                </a:solidFill>
                <a:uFill>
                  <a:solidFill>
                    <a:srgbClr val="13A89E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 sz="1800">
                <a:solidFill>
                  <a:srgbClr val="000000"/>
                </a:solidFill>
                <a:uFillTx/>
              </a:defRPr>
            </a:pPr>
            <a:r>
              <a:rPr sz="5000">
                <a:solidFill>
                  <a:srgbClr val="13A89E"/>
                </a:solidFill>
                <a:uFill>
                  <a:solidFill>
                    <a:srgbClr val="13A89E"/>
                  </a:solidFill>
                </a:uFill>
              </a:rPr>
              <a:t>Living for God</a:t>
            </a:r>
          </a:p>
        </p:txBody>
      </p:sp>
      <p:sp>
        <p:nvSpPr>
          <p:cNvPr id="317" name="Opportunistic discipleship"/>
          <p:cNvSpPr txBox="1"/>
          <p:nvPr/>
        </p:nvSpPr>
        <p:spPr>
          <a:xfrm>
            <a:off x="689386" y="1490091"/>
            <a:ext cx="7745505" cy="38778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ctr" defTabSz="914400">
              <a:spcBef>
                <a:spcPts val="500"/>
              </a:spcBef>
              <a:defRPr sz="5000">
                <a:solidFill>
                  <a:srgbClr val="FFFFFF"/>
                </a:solidFill>
                <a:uFill>
                  <a:solidFill>
                    <a:srgbClr val="262626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 sz="1800">
                <a:solidFill>
                  <a:srgbClr val="000000"/>
                </a:solidFill>
                <a:uFillTx/>
              </a:defRPr>
            </a:pPr>
            <a:r>
              <a:rPr sz="5000">
                <a:solidFill>
                  <a:srgbClr val="FFFFFF"/>
                </a:solidFill>
                <a:uFill>
                  <a:solidFill>
                    <a:srgbClr val="262626"/>
                  </a:solidFill>
                </a:uFill>
              </a:rPr>
              <a:t>Opportunistic discipleship</a:t>
            </a:r>
          </a:p>
        </p:txBody>
      </p:sp>
    </p:spTree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Rectangle"/>
          <p:cNvSpPr/>
          <p:nvPr/>
        </p:nvSpPr>
        <p:spPr>
          <a:xfrm>
            <a:off x="0" y="0"/>
            <a:ext cx="9144000" cy="6858000"/>
          </a:xfrm>
          <a:prstGeom prst="roundRect">
            <a:avLst>
              <a:gd name="adj" fmla="val 0"/>
            </a:avLst>
          </a:prstGeom>
          <a:solidFill>
            <a:srgbClr val="272523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914400">
              <a:defRPr sz="1800"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322" name="Living for God"/>
          <p:cNvSpPr txBox="1">
            <a:spLocks noGrp="1"/>
          </p:cNvSpPr>
          <p:nvPr>
            <p:ph type="title"/>
          </p:nvPr>
        </p:nvSpPr>
        <p:spPr>
          <a:xfrm>
            <a:off x="684007" y="556145"/>
            <a:ext cx="7756264" cy="1054252"/>
          </a:xfrm>
          <a:prstGeom prst="rect">
            <a:avLst/>
          </a:prstGeom>
        </p:spPr>
        <p:txBody>
          <a:bodyPr/>
          <a:lstStyle>
            <a:lvl1pPr defTabSz="410764">
              <a:spcBef>
                <a:spcPts val="4600"/>
              </a:spcBef>
              <a:defRPr sz="5000">
                <a:solidFill>
                  <a:srgbClr val="13A89E"/>
                </a:solidFill>
                <a:uFill>
                  <a:solidFill>
                    <a:srgbClr val="13A89E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 sz="1800">
                <a:solidFill>
                  <a:srgbClr val="000000"/>
                </a:solidFill>
                <a:uFillTx/>
              </a:defRPr>
            </a:pPr>
            <a:r>
              <a:rPr sz="5000">
                <a:solidFill>
                  <a:srgbClr val="13A89E"/>
                </a:solidFill>
                <a:uFill>
                  <a:solidFill>
                    <a:srgbClr val="13A89E"/>
                  </a:solidFill>
                </a:uFill>
              </a:rPr>
              <a:t>Living for God</a:t>
            </a:r>
          </a:p>
        </p:txBody>
      </p:sp>
      <p:sp>
        <p:nvSpPr>
          <p:cNvPr id="323" name="Character development"/>
          <p:cNvSpPr txBox="1"/>
          <p:nvPr/>
        </p:nvSpPr>
        <p:spPr>
          <a:xfrm>
            <a:off x="689386" y="1490091"/>
            <a:ext cx="7745505" cy="38778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ctr" defTabSz="914400">
              <a:spcBef>
                <a:spcPts val="500"/>
              </a:spcBef>
              <a:defRPr sz="5000">
                <a:solidFill>
                  <a:srgbClr val="FFFFFF"/>
                </a:solidFill>
                <a:uFill>
                  <a:solidFill>
                    <a:srgbClr val="262626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 sz="1800">
                <a:solidFill>
                  <a:srgbClr val="000000"/>
                </a:solidFill>
                <a:uFillTx/>
              </a:defRPr>
            </a:pPr>
            <a:r>
              <a:rPr sz="5000">
                <a:solidFill>
                  <a:srgbClr val="FFFFFF"/>
                </a:solidFill>
                <a:uFill>
                  <a:solidFill>
                    <a:srgbClr val="262626"/>
                  </a:solidFill>
                </a:uFill>
              </a:rPr>
              <a:t>Character development</a:t>
            </a:r>
          </a:p>
        </p:txBody>
      </p:sp>
    </p:spTree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Rectangle"/>
          <p:cNvSpPr/>
          <p:nvPr/>
        </p:nvSpPr>
        <p:spPr>
          <a:xfrm>
            <a:off x="0" y="0"/>
            <a:ext cx="9144000" cy="6858000"/>
          </a:xfrm>
          <a:prstGeom prst="roundRect">
            <a:avLst>
              <a:gd name="adj" fmla="val 0"/>
            </a:avLst>
          </a:prstGeom>
          <a:solidFill>
            <a:srgbClr val="272523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914400">
              <a:defRPr sz="1800"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328" name="Prayer covering"/>
          <p:cNvSpPr txBox="1">
            <a:spLocks noGrp="1"/>
          </p:cNvSpPr>
          <p:nvPr>
            <p:ph type="title"/>
          </p:nvPr>
        </p:nvSpPr>
        <p:spPr>
          <a:xfrm>
            <a:off x="684007" y="556145"/>
            <a:ext cx="7756264" cy="1054252"/>
          </a:xfrm>
          <a:prstGeom prst="rect">
            <a:avLst/>
          </a:prstGeom>
        </p:spPr>
        <p:txBody>
          <a:bodyPr/>
          <a:lstStyle>
            <a:lvl1pPr defTabSz="410764">
              <a:spcBef>
                <a:spcPts val="4600"/>
              </a:spcBef>
              <a:defRPr sz="5000">
                <a:solidFill>
                  <a:srgbClr val="13A89E"/>
                </a:solidFill>
                <a:uFill>
                  <a:solidFill>
                    <a:srgbClr val="13A89E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 sz="1800">
                <a:solidFill>
                  <a:srgbClr val="000000"/>
                </a:solidFill>
                <a:uFillTx/>
              </a:defRPr>
            </a:pPr>
            <a:r>
              <a:rPr sz="5000">
                <a:solidFill>
                  <a:srgbClr val="13A89E"/>
                </a:solidFill>
                <a:uFill>
                  <a:solidFill>
                    <a:srgbClr val="13A89E"/>
                  </a:solidFill>
                </a:uFill>
              </a:rPr>
              <a:t>Prayer covering</a:t>
            </a:r>
          </a:p>
        </p:txBody>
      </p:sp>
      <p:sp>
        <p:nvSpPr>
          <p:cNvPr id="329" name="A season is not a life sentence."/>
          <p:cNvSpPr txBox="1"/>
          <p:nvPr/>
        </p:nvSpPr>
        <p:spPr>
          <a:xfrm>
            <a:off x="689386" y="1490091"/>
            <a:ext cx="7745505" cy="38778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ctr" defTabSz="914400">
              <a:spcBef>
                <a:spcPts val="500"/>
              </a:spcBef>
              <a:defRPr sz="5000">
                <a:solidFill>
                  <a:srgbClr val="FFFFFF"/>
                </a:solidFill>
                <a:uFill>
                  <a:solidFill>
                    <a:srgbClr val="262626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 sz="1800">
                <a:solidFill>
                  <a:srgbClr val="000000"/>
                </a:solidFill>
                <a:uFillTx/>
              </a:defRPr>
            </a:pPr>
            <a:r>
              <a:rPr sz="5000">
                <a:solidFill>
                  <a:srgbClr val="FFFFFF"/>
                </a:solidFill>
                <a:uFill>
                  <a:solidFill>
                    <a:srgbClr val="262626"/>
                  </a:solidFill>
                </a:uFill>
              </a:rPr>
              <a:t>A season is not a life sentence.</a:t>
            </a:r>
          </a:p>
        </p:txBody>
      </p:sp>
    </p:spTree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Rectangle"/>
          <p:cNvSpPr/>
          <p:nvPr/>
        </p:nvSpPr>
        <p:spPr>
          <a:xfrm>
            <a:off x="0" y="0"/>
            <a:ext cx="9144000" cy="6858000"/>
          </a:xfrm>
          <a:prstGeom prst="roundRect">
            <a:avLst>
              <a:gd name="adj" fmla="val 0"/>
            </a:avLst>
          </a:prstGeom>
          <a:solidFill>
            <a:srgbClr val="272523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914400">
              <a:defRPr sz="1800"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334" name="Prayer covering"/>
          <p:cNvSpPr txBox="1">
            <a:spLocks noGrp="1"/>
          </p:cNvSpPr>
          <p:nvPr>
            <p:ph type="title"/>
          </p:nvPr>
        </p:nvSpPr>
        <p:spPr>
          <a:xfrm>
            <a:off x="684007" y="556145"/>
            <a:ext cx="7756264" cy="1054252"/>
          </a:xfrm>
          <a:prstGeom prst="rect">
            <a:avLst/>
          </a:prstGeom>
        </p:spPr>
        <p:txBody>
          <a:bodyPr/>
          <a:lstStyle>
            <a:lvl1pPr defTabSz="410764">
              <a:spcBef>
                <a:spcPts val="4600"/>
              </a:spcBef>
              <a:defRPr sz="5000">
                <a:solidFill>
                  <a:srgbClr val="13A89E"/>
                </a:solidFill>
                <a:uFill>
                  <a:solidFill>
                    <a:srgbClr val="13A89E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 sz="1800">
                <a:solidFill>
                  <a:srgbClr val="000000"/>
                </a:solidFill>
                <a:uFillTx/>
              </a:defRPr>
            </a:pPr>
            <a:r>
              <a:rPr sz="5000">
                <a:solidFill>
                  <a:srgbClr val="13A89E"/>
                </a:solidFill>
                <a:uFill>
                  <a:solidFill>
                    <a:srgbClr val="13A89E"/>
                  </a:solidFill>
                </a:uFill>
              </a:rPr>
              <a:t>Prayer covering</a:t>
            </a:r>
          </a:p>
        </p:txBody>
      </p:sp>
      <p:sp>
        <p:nvSpPr>
          <p:cNvPr id="335" name="Our job is to pray."/>
          <p:cNvSpPr txBox="1"/>
          <p:nvPr/>
        </p:nvSpPr>
        <p:spPr>
          <a:xfrm>
            <a:off x="689386" y="1490091"/>
            <a:ext cx="7745505" cy="38778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ctr" defTabSz="914400">
              <a:spcBef>
                <a:spcPts val="500"/>
              </a:spcBef>
              <a:defRPr sz="5000">
                <a:solidFill>
                  <a:srgbClr val="FFFFFF"/>
                </a:solidFill>
                <a:uFill>
                  <a:solidFill>
                    <a:srgbClr val="262626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 sz="1800">
                <a:solidFill>
                  <a:srgbClr val="000000"/>
                </a:solidFill>
                <a:uFillTx/>
              </a:defRPr>
            </a:pPr>
            <a:r>
              <a:rPr sz="5000">
                <a:solidFill>
                  <a:srgbClr val="FFFFFF"/>
                </a:solidFill>
                <a:uFill>
                  <a:solidFill>
                    <a:srgbClr val="262626"/>
                  </a:solidFill>
                </a:uFill>
              </a:rPr>
              <a:t>Our job is to pray.</a:t>
            </a:r>
          </a:p>
        </p:txBody>
      </p:sp>
    </p:spTree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Rectangle"/>
          <p:cNvSpPr/>
          <p:nvPr/>
        </p:nvSpPr>
        <p:spPr>
          <a:xfrm>
            <a:off x="0" y="0"/>
            <a:ext cx="9144000" cy="6858000"/>
          </a:xfrm>
          <a:prstGeom prst="roundRect">
            <a:avLst>
              <a:gd name="adj" fmla="val 0"/>
            </a:avLst>
          </a:prstGeom>
          <a:solidFill>
            <a:srgbClr val="272523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914400">
              <a:defRPr sz="1800"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340" name="And finally ..."/>
          <p:cNvSpPr txBox="1">
            <a:spLocks noGrp="1"/>
          </p:cNvSpPr>
          <p:nvPr>
            <p:ph type="title"/>
          </p:nvPr>
        </p:nvSpPr>
        <p:spPr>
          <a:xfrm>
            <a:off x="684007" y="556145"/>
            <a:ext cx="7756264" cy="1054252"/>
          </a:xfrm>
          <a:prstGeom prst="rect">
            <a:avLst/>
          </a:prstGeom>
        </p:spPr>
        <p:txBody>
          <a:bodyPr/>
          <a:lstStyle>
            <a:lvl1pPr defTabSz="410764">
              <a:spcBef>
                <a:spcPts val="4600"/>
              </a:spcBef>
              <a:defRPr sz="5000">
                <a:solidFill>
                  <a:srgbClr val="13A89E"/>
                </a:solidFill>
                <a:uFill>
                  <a:solidFill>
                    <a:srgbClr val="13A89E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 sz="1800">
                <a:solidFill>
                  <a:srgbClr val="000000"/>
                </a:solidFill>
                <a:uFillTx/>
              </a:defRPr>
            </a:pPr>
            <a:r>
              <a:rPr sz="5000">
                <a:solidFill>
                  <a:srgbClr val="13A89E"/>
                </a:solidFill>
                <a:uFill>
                  <a:solidFill>
                    <a:srgbClr val="13A89E"/>
                  </a:solidFill>
                </a:uFill>
              </a:rPr>
              <a:t>And finally ...</a:t>
            </a:r>
          </a:p>
        </p:txBody>
      </p:sp>
      <p:sp>
        <p:nvSpPr>
          <p:cNvPr id="341" name="Enjoy the journey."/>
          <p:cNvSpPr txBox="1"/>
          <p:nvPr/>
        </p:nvSpPr>
        <p:spPr>
          <a:xfrm>
            <a:off x="689386" y="1490091"/>
            <a:ext cx="7745505" cy="38778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ctr" defTabSz="914400">
              <a:spcBef>
                <a:spcPts val="500"/>
              </a:spcBef>
              <a:defRPr sz="5000">
                <a:solidFill>
                  <a:srgbClr val="FFFFFF"/>
                </a:solidFill>
                <a:uFill>
                  <a:solidFill>
                    <a:srgbClr val="262626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 sz="1800">
                <a:solidFill>
                  <a:srgbClr val="000000"/>
                </a:solidFill>
                <a:uFillTx/>
              </a:defRPr>
            </a:pPr>
            <a:r>
              <a:rPr sz="5000">
                <a:solidFill>
                  <a:srgbClr val="FFFFFF"/>
                </a:solidFill>
                <a:uFill>
                  <a:solidFill>
                    <a:srgbClr val="262626"/>
                  </a:solidFill>
                </a:uFill>
              </a:rPr>
              <a:t>Enjoy the journey.</a:t>
            </a:r>
          </a:p>
        </p:txBody>
      </p:sp>
    </p:spTree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725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Rectangle"/>
          <p:cNvSpPr/>
          <p:nvPr/>
        </p:nvSpPr>
        <p:spPr>
          <a:xfrm>
            <a:off x="0" y="0"/>
            <a:ext cx="9144000" cy="6858000"/>
          </a:xfrm>
          <a:prstGeom prst="roundRect">
            <a:avLst>
              <a:gd name="adj" fmla="val 0"/>
            </a:avLst>
          </a:prstGeom>
          <a:solidFill>
            <a:srgbClr val="272523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914400">
              <a:defRPr sz="1800"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346" name="www.childrencan.co.uk"/>
          <p:cNvSpPr txBox="1"/>
          <p:nvPr/>
        </p:nvSpPr>
        <p:spPr>
          <a:xfrm>
            <a:off x="1036586" y="3030808"/>
            <a:ext cx="7051107" cy="459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algn="ctr" defTabSz="321468">
              <a:spcBef>
                <a:spcPts val="4600"/>
              </a:spcBef>
              <a:defRPr sz="2953">
                <a:solidFill>
                  <a:srgbClr val="535353"/>
                </a:solidFill>
                <a:uFill>
                  <a:solidFill>
                    <a:srgbClr val="535353"/>
                  </a:solidFill>
                </a:uFill>
                <a:latin typeface="Gill Sans Light"/>
                <a:ea typeface="Gill Sans Light"/>
                <a:cs typeface="Gill Sans Light"/>
                <a:sym typeface="Gill Sans Light"/>
              </a:defRPr>
            </a:pPr>
            <a:r>
              <a:rPr sz="5200">
                <a:solidFill>
                  <a:srgbClr val="F2F6F7"/>
                </a:solidFill>
                <a:uFill>
                  <a:solidFill>
                    <a:srgbClr val="F2F6F7"/>
                  </a:solidFill>
                </a:uFill>
                <a:latin typeface="+mn-lt"/>
                <a:ea typeface="+mn-ea"/>
                <a:cs typeface="+mn-cs"/>
                <a:sym typeface="Helvetica"/>
              </a:rPr>
              <a:t>www.childrencan.co.uk</a:t>
            </a:r>
            <a:br>
              <a:rPr sz="1968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  <a:cs typeface="+mn-cs"/>
                <a:sym typeface="Helvetica"/>
              </a:rPr>
            </a:br>
            <a:endParaRPr sz="1968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+mn-lt"/>
              <a:ea typeface="+mn-ea"/>
              <a:cs typeface="+mn-cs"/>
              <a:sym typeface="Helvetica"/>
            </a:endParaRPr>
          </a:p>
        </p:txBody>
      </p:sp>
      <p:pic>
        <p:nvPicPr>
          <p:cNvPr id="347" name="image6.jpeg" descr="image6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028" y="113169"/>
            <a:ext cx="7911944" cy="1665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48" name="image7.png" descr="image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3469" y="4694706"/>
            <a:ext cx="1271823" cy="1269755"/>
          </a:xfrm>
          <a:prstGeom prst="rect">
            <a:avLst/>
          </a:prstGeom>
          <a:ln w="12700">
            <a:miter lim="400000"/>
          </a:ln>
        </p:spPr>
      </p:pic>
      <p:pic>
        <p:nvPicPr>
          <p:cNvPr id="349" name="image8.jpeg" descr="image8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0980" y="4742171"/>
            <a:ext cx="1202039" cy="1174675"/>
          </a:xfrm>
          <a:prstGeom prst="rect">
            <a:avLst/>
          </a:prstGeom>
          <a:ln w="12700">
            <a:miter lim="400000"/>
          </a:ln>
        </p:spPr>
      </p:pic>
      <p:pic>
        <p:nvPicPr>
          <p:cNvPr id="350" name="42DDF315-C0F7-4791-B40B-02C4E691C29A-L0-001.png" descr="42DDF315-C0F7-4791-B40B-02C4E691C29A-L0-00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8546" y="4502891"/>
            <a:ext cx="1653235" cy="165323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725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Rectangle"/>
          <p:cNvSpPr/>
          <p:nvPr/>
        </p:nvSpPr>
        <p:spPr>
          <a:xfrm>
            <a:off x="0" y="0"/>
            <a:ext cx="9144000" cy="6858000"/>
          </a:xfrm>
          <a:prstGeom prst="roundRect">
            <a:avLst>
              <a:gd name="adj" fmla="val 0"/>
            </a:avLst>
          </a:prstGeom>
          <a:solidFill>
            <a:srgbClr val="272523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914400">
              <a:defRPr sz="1800"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183" name="What is a disciple?"/>
          <p:cNvSpPr txBox="1"/>
          <p:nvPr/>
        </p:nvSpPr>
        <p:spPr>
          <a:xfrm>
            <a:off x="1020401" y="517048"/>
            <a:ext cx="7083477" cy="7433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410764">
              <a:spcBef>
                <a:spcPts val="4600"/>
              </a:spcBef>
              <a:defRPr sz="4500">
                <a:solidFill>
                  <a:srgbClr val="13A89E"/>
                </a:solidFill>
                <a:uFill>
                  <a:solidFill>
                    <a:srgbClr val="13A89E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What is a disciple?</a:t>
            </a:r>
          </a:p>
        </p:txBody>
      </p:sp>
      <p:sp>
        <p:nvSpPr>
          <p:cNvPr id="184" name="A student is not above his teacher, but everyone who is fully trained will be like his teacher. Luke 6:40"/>
          <p:cNvSpPr txBox="1"/>
          <p:nvPr/>
        </p:nvSpPr>
        <p:spPr>
          <a:xfrm>
            <a:off x="982202" y="1782297"/>
            <a:ext cx="7179596" cy="36622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ctr" defTabSz="914400">
              <a:spcBef>
                <a:spcPts val="500"/>
              </a:spcBef>
              <a:defRPr sz="5000">
                <a:solidFill>
                  <a:srgbClr val="FFFFFF"/>
                </a:solidFill>
                <a:uFill>
                  <a:solidFill>
                    <a:srgbClr val="262626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A student is not above his teacher, but everyone who is fully trained will be like his teacher. Luke 6:40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" grpId="1" build="p" bldLvl="5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725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Rectangle"/>
          <p:cNvSpPr/>
          <p:nvPr/>
        </p:nvSpPr>
        <p:spPr>
          <a:xfrm>
            <a:off x="0" y="0"/>
            <a:ext cx="9144000" cy="6858000"/>
          </a:xfrm>
          <a:prstGeom prst="roundRect">
            <a:avLst>
              <a:gd name="adj" fmla="val 0"/>
            </a:avLst>
          </a:prstGeom>
          <a:solidFill>
            <a:srgbClr val="272523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914400">
              <a:defRPr sz="1800"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189" name="Galatians 4:19"/>
          <p:cNvSpPr txBox="1"/>
          <p:nvPr/>
        </p:nvSpPr>
        <p:spPr>
          <a:xfrm>
            <a:off x="1020401" y="517048"/>
            <a:ext cx="7083477" cy="7433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410764">
              <a:spcBef>
                <a:spcPts val="4600"/>
              </a:spcBef>
              <a:defRPr sz="4500">
                <a:solidFill>
                  <a:srgbClr val="13A89E"/>
                </a:solidFill>
                <a:uFill>
                  <a:solidFill>
                    <a:srgbClr val="13A89E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Galatians 4:19</a:t>
            </a:r>
          </a:p>
        </p:txBody>
      </p:sp>
      <p:sp>
        <p:nvSpPr>
          <p:cNvPr id="190" name="My little children for whom I labour in birth again until Christ is formed in you."/>
          <p:cNvSpPr txBox="1"/>
          <p:nvPr/>
        </p:nvSpPr>
        <p:spPr>
          <a:xfrm>
            <a:off x="982202" y="1782297"/>
            <a:ext cx="7179596" cy="29256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ctr" defTabSz="914400">
              <a:spcBef>
                <a:spcPts val="500"/>
              </a:spcBef>
              <a:defRPr sz="5000">
                <a:solidFill>
                  <a:srgbClr val="FFFFFF"/>
                </a:solidFill>
                <a:uFill>
                  <a:solidFill>
                    <a:srgbClr val="262626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My little children for whom I labour in birth again until Christ is formed in you.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" grpId="1" build="p" bldLvl="5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Rectangle"/>
          <p:cNvSpPr/>
          <p:nvPr/>
        </p:nvSpPr>
        <p:spPr>
          <a:xfrm>
            <a:off x="0" y="0"/>
            <a:ext cx="9144000" cy="6858000"/>
          </a:xfrm>
          <a:prstGeom prst="roundRect">
            <a:avLst>
              <a:gd name="adj" fmla="val 0"/>
            </a:avLst>
          </a:prstGeom>
          <a:solidFill>
            <a:srgbClr val="272523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914400">
              <a:defRPr sz="1800"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195" name="What does God want?"/>
          <p:cNvSpPr txBox="1">
            <a:spLocks noGrp="1"/>
          </p:cNvSpPr>
          <p:nvPr>
            <p:ph type="title"/>
          </p:nvPr>
        </p:nvSpPr>
        <p:spPr>
          <a:xfrm>
            <a:off x="684007" y="556146"/>
            <a:ext cx="7756264" cy="1054251"/>
          </a:xfrm>
          <a:prstGeom prst="rect">
            <a:avLst/>
          </a:prstGeom>
        </p:spPr>
        <p:txBody>
          <a:bodyPr/>
          <a:lstStyle>
            <a:lvl1pPr algn="l" defTabSz="410765">
              <a:spcBef>
                <a:spcPts val="4600"/>
              </a:spcBef>
              <a:defRPr sz="5300" b="1">
                <a:solidFill>
                  <a:srgbClr val="13A89E"/>
                </a:solidFill>
                <a:uFill>
                  <a:solidFill>
                    <a:srgbClr val="13A89E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 b="0">
                <a:solidFill>
                  <a:srgbClr val="535353"/>
                </a:solidFill>
                <a:uFill>
                  <a:solidFill>
                    <a:srgbClr val="535353"/>
                  </a:solidFill>
                </a:uFill>
                <a:latin typeface="Gill Sans Light"/>
                <a:ea typeface="Gill Sans Light"/>
                <a:cs typeface="Gill Sans Light"/>
                <a:sym typeface="Gill Sans Light"/>
              </a:defRPr>
            </a:pPr>
            <a:r>
              <a:rPr b="1">
                <a:solidFill>
                  <a:srgbClr val="13A89E"/>
                </a:solidFill>
                <a:uFill>
                  <a:solidFill>
                    <a:srgbClr val="13A89E"/>
                  </a:solidFill>
                </a:uFill>
                <a:latin typeface="Arial"/>
                <a:ea typeface="Arial"/>
                <a:cs typeface="Arial"/>
                <a:sym typeface="Arial"/>
              </a:rPr>
              <a:t>What does God want?</a:t>
            </a:r>
          </a:p>
        </p:txBody>
      </p:sp>
      <p:sp>
        <p:nvSpPr>
          <p:cNvPr id="196" name="Large numbers?…"/>
          <p:cNvSpPr txBox="1"/>
          <p:nvPr/>
        </p:nvSpPr>
        <p:spPr>
          <a:xfrm>
            <a:off x="699246" y="2248347"/>
            <a:ext cx="7745505" cy="38778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pPr marL="381000" indent="-381000" defTabSz="914400">
              <a:spcBef>
                <a:spcPts val="500"/>
              </a:spcBef>
              <a:buSzPct val="100000"/>
              <a:buChar char="•"/>
              <a:defRPr sz="3800">
                <a:solidFill>
                  <a:srgbClr val="FFFFFF"/>
                </a:solidFill>
                <a:uFill>
                  <a:solidFill>
                    <a:srgbClr val="262626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Large numbers?</a:t>
            </a:r>
          </a:p>
          <a:p>
            <a:pPr marL="381000" indent="-381000" defTabSz="914400">
              <a:spcBef>
                <a:spcPts val="500"/>
              </a:spcBef>
              <a:buSzPct val="100000"/>
              <a:buChar char="•"/>
              <a:defRPr sz="3800">
                <a:solidFill>
                  <a:srgbClr val="FFFFFF"/>
                </a:solidFill>
                <a:uFill>
                  <a:solidFill>
                    <a:srgbClr val="262626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Happy children?</a:t>
            </a:r>
          </a:p>
          <a:p>
            <a:pPr marL="381000" indent="-381000" defTabSz="914400">
              <a:spcBef>
                <a:spcPts val="500"/>
              </a:spcBef>
              <a:buSzPct val="100000"/>
              <a:buChar char="•"/>
              <a:defRPr sz="3800">
                <a:solidFill>
                  <a:srgbClr val="FFFFFF"/>
                </a:solidFill>
                <a:uFill>
                  <a:solidFill>
                    <a:srgbClr val="262626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Disciples</a:t>
            </a:r>
          </a:p>
          <a:p>
            <a:pPr marL="381000" indent="-381000" defTabSz="914400">
              <a:spcBef>
                <a:spcPts val="500"/>
              </a:spcBef>
              <a:buSzPct val="100000"/>
              <a:buChar char="•"/>
              <a:defRPr sz="3800">
                <a:solidFill>
                  <a:srgbClr val="FFFFFF"/>
                </a:solidFill>
                <a:uFill>
                  <a:solidFill>
                    <a:srgbClr val="262626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Ambassadors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" grpId="1" build="p" bldLvl="5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725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Rectangle"/>
          <p:cNvSpPr/>
          <p:nvPr/>
        </p:nvSpPr>
        <p:spPr>
          <a:xfrm>
            <a:off x="0" y="0"/>
            <a:ext cx="9144000" cy="6858000"/>
          </a:xfrm>
          <a:prstGeom prst="roundRect">
            <a:avLst>
              <a:gd name="adj" fmla="val 0"/>
            </a:avLst>
          </a:prstGeom>
          <a:solidFill>
            <a:srgbClr val="272523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914400">
              <a:defRPr sz="1800"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199" name="What do you need?"/>
          <p:cNvSpPr txBox="1"/>
          <p:nvPr/>
        </p:nvSpPr>
        <p:spPr>
          <a:xfrm>
            <a:off x="1020402" y="517049"/>
            <a:ext cx="7083475" cy="7433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410765">
              <a:spcBef>
                <a:spcPts val="4600"/>
              </a:spcBef>
              <a:defRPr sz="4500" b="1">
                <a:solidFill>
                  <a:srgbClr val="13A89E"/>
                </a:solidFill>
                <a:uFill>
                  <a:solidFill>
                    <a:srgbClr val="13A89E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What do you need?</a:t>
            </a:r>
          </a:p>
        </p:txBody>
      </p:sp>
      <p:sp>
        <p:nvSpPr>
          <p:cNvPr id="200" name="A big DOLLOP of God."/>
          <p:cNvSpPr txBox="1"/>
          <p:nvPr/>
        </p:nvSpPr>
        <p:spPr>
          <a:xfrm>
            <a:off x="985614" y="1696640"/>
            <a:ext cx="7340204" cy="27949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marL="381000" indent="-381000" defTabSz="321468">
              <a:lnSpc>
                <a:spcPct val="50000"/>
              </a:lnSpc>
              <a:spcBef>
                <a:spcPts val="4600"/>
              </a:spcBef>
              <a:buSzPct val="100000"/>
              <a:buChar char="•"/>
              <a:defRPr sz="3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A big DOLLOP of God.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" grpId="1" build="p" bldLvl="5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6EA6A7"/>
            </a:gs>
            <a:gs pos="21000">
              <a:srgbClr val="E6E6E6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Children's ministry is not about transforming 3 into 300. It's about transforming 3."/>
          <p:cNvSpPr>
            <a:spLocks noGrp="1"/>
          </p:cNvSpPr>
          <p:nvPr>
            <p:ph type="body" idx="1"/>
          </p:nvPr>
        </p:nvSpPr>
        <p:spPr>
          <a:xfrm>
            <a:off x="457198" y="1192787"/>
            <a:ext cx="8229604" cy="4472427"/>
          </a:xfrm>
          <a:prstGeom prst="rect">
            <a:avLst/>
          </a:prstGeom>
          <a:solidFill>
            <a:srgbClr val="FFFFFF"/>
          </a:solidFill>
          <a:ln w="38100">
            <a:solidFill>
              <a:srgbClr val="E44545"/>
            </a:solidFill>
          </a:ln>
        </p:spPr>
        <p:txBody>
          <a:bodyPr lIns="80367" tIns="80367" rIns="80367" bIns="80367"/>
          <a:lstStyle>
            <a:lvl1pPr marL="0" indent="0" algn="ctr" defTabSz="338835">
              <a:lnSpc>
                <a:spcPct val="125000"/>
              </a:lnSpc>
              <a:spcBef>
                <a:spcPts val="0"/>
              </a:spcBef>
              <a:buSzTx/>
              <a:buNone/>
              <a:defRPr sz="5684" b="1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Children's ministry is not about transforming 3 into 300. It's about transforming 3.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0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0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" grpId="1" build="p" bldLvl="5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2725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Rectangle"/>
          <p:cNvSpPr/>
          <p:nvPr/>
        </p:nvSpPr>
        <p:spPr>
          <a:xfrm>
            <a:off x="0" y="0"/>
            <a:ext cx="9144000" cy="6858000"/>
          </a:xfrm>
          <a:prstGeom prst="roundRect">
            <a:avLst>
              <a:gd name="adj" fmla="val 0"/>
            </a:avLst>
          </a:prstGeom>
          <a:solidFill>
            <a:srgbClr val="272523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914400">
              <a:defRPr sz="1800"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209" name="Discipleship Lasts for Life"/>
          <p:cNvSpPr txBox="1"/>
          <p:nvPr/>
        </p:nvSpPr>
        <p:spPr>
          <a:xfrm>
            <a:off x="1020401" y="517048"/>
            <a:ext cx="7083477" cy="7433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410764">
              <a:spcBef>
                <a:spcPts val="4600"/>
              </a:spcBef>
              <a:defRPr sz="4500">
                <a:solidFill>
                  <a:srgbClr val="13A89E"/>
                </a:solidFill>
                <a:uFill>
                  <a:solidFill>
                    <a:srgbClr val="13A89E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Discipleship Lasts for Life</a:t>
            </a:r>
          </a:p>
        </p:txBody>
      </p:sp>
      <p:sp>
        <p:nvSpPr>
          <p:cNvPr id="210" name="Train a child in the way they should go and when they are old they will not depart from it.…"/>
          <p:cNvSpPr txBox="1"/>
          <p:nvPr/>
        </p:nvSpPr>
        <p:spPr>
          <a:xfrm>
            <a:off x="982202" y="1782297"/>
            <a:ext cx="7179596" cy="37257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algn="ctr" defTabSz="914400">
              <a:spcBef>
                <a:spcPts val="500"/>
              </a:spcBef>
              <a:defRPr sz="5000">
                <a:solidFill>
                  <a:srgbClr val="FFFFFF"/>
                </a:solidFill>
                <a:uFill>
                  <a:solidFill>
                    <a:srgbClr val="262626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Train a child in the way they should go and when they are old they will not depart from it.</a:t>
            </a:r>
          </a:p>
          <a:p>
            <a:pPr algn="ctr" defTabSz="914400">
              <a:spcBef>
                <a:spcPts val="500"/>
              </a:spcBef>
              <a:defRPr sz="5000">
                <a:solidFill>
                  <a:srgbClr val="FFFFFF"/>
                </a:solidFill>
                <a:uFill>
                  <a:solidFill>
                    <a:srgbClr val="262626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Proverbs 22:6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CC9900"/>
      </a:accent5>
      <a:accent6>
        <a:srgbClr val="B2B2B2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bevel/>
        </a:ln>
        <a:effectLst>
          <a:outerShdw blurRad="50800" dist="25400" dir="5400000" rotWithShape="0">
            <a:srgbClr val="000000">
              <a:alpha val="46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bevel/>
        </a:ln>
        <a:effectLst>
          <a:outerShdw blurRad="50800" dist="25400" dir="5400000" rotWithShape="0">
            <a:srgbClr val="000000">
              <a:alpha val="46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CC9900"/>
      </a:accent5>
      <a:accent6>
        <a:srgbClr val="B2B2B2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bevel/>
        </a:ln>
        <a:effectLst>
          <a:outerShdw blurRad="50800" dist="25400" dir="5400000" rotWithShape="0">
            <a:srgbClr val="000000">
              <a:alpha val="46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bevel/>
        </a:ln>
        <a:effectLst>
          <a:outerShdw blurRad="50800" dist="25400" dir="5400000" rotWithShape="0">
            <a:srgbClr val="000000">
              <a:alpha val="46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1315</Words>
  <Application>Microsoft Office PowerPoint</Application>
  <PresentationFormat>On-screen Show (4:3)</PresentationFormat>
  <Paragraphs>189</Paragraphs>
  <Slides>35</Slides>
  <Notes>22</Notes>
  <HiddenSlides>15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3" baseType="lpstr">
      <vt:lpstr>Arial</vt:lpstr>
      <vt:lpstr>Avenir Roman</vt:lpstr>
      <vt:lpstr>ChalkboardSE-Regular</vt:lpstr>
      <vt:lpstr>Gill Sans Light</vt:lpstr>
      <vt:lpstr>Helvetica</vt:lpstr>
      <vt:lpstr>Helvetica Light</vt:lpstr>
      <vt:lpstr>Helvetica Neue</vt:lpstr>
      <vt:lpstr>Default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does God want?</vt:lpstr>
      <vt:lpstr>PowerPoint Presentation</vt:lpstr>
      <vt:lpstr>PowerPoint Presentation</vt:lpstr>
      <vt:lpstr>PowerPoint Presentation</vt:lpstr>
      <vt:lpstr>PowerPoint Presentation</vt:lpstr>
      <vt:lpstr>Fulfilling our Commission</vt:lpstr>
      <vt:lpstr>Stages of development</vt:lpstr>
      <vt:lpstr>Stages of development</vt:lpstr>
      <vt:lpstr>Stages of development</vt:lpstr>
      <vt:lpstr>PowerPoint Presentation</vt:lpstr>
      <vt:lpstr>How did Jesus make disicples?</vt:lpstr>
      <vt:lpstr>Raising Balanced Disciples</vt:lpstr>
      <vt:lpstr>Raising Balanced Disciples</vt:lpstr>
      <vt:lpstr>The Process of Discipleship</vt:lpstr>
      <vt:lpstr>Daily Devotionals</vt:lpstr>
      <vt:lpstr>Daily Devotionals</vt:lpstr>
      <vt:lpstr>Daily Devotionals</vt:lpstr>
      <vt:lpstr>Daily Devotionals</vt:lpstr>
      <vt:lpstr>Daily Devotionals</vt:lpstr>
      <vt:lpstr>Daily Devotionals</vt:lpstr>
      <vt:lpstr>Daily Devotionals</vt:lpstr>
      <vt:lpstr>Listening to God</vt:lpstr>
      <vt:lpstr>Listening to God</vt:lpstr>
      <vt:lpstr>Listening to God</vt:lpstr>
      <vt:lpstr>Living for God</vt:lpstr>
      <vt:lpstr>Living for God</vt:lpstr>
      <vt:lpstr>Prayer covering</vt:lpstr>
      <vt:lpstr>Prayer covering</vt:lpstr>
      <vt:lpstr>And finally ...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Olly Goldenberg</cp:lastModifiedBy>
  <cp:revision>1</cp:revision>
  <dcterms:modified xsi:type="dcterms:W3CDTF">2019-06-11T15:08:55Z</dcterms:modified>
</cp:coreProperties>
</file>